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181B0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181B0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181B0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620" y="3994404"/>
            <a:ext cx="3032759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181B0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52.png"/><Relationship Id="rId7" Type="http://schemas.openxmlformats.org/officeDocument/2006/relationships/image" Target="../media/image10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10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52.png"/><Relationship Id="rId7" Type="http://schemas.openxmlformats.org/officeDocument/2006/relationships/image" Target="../media/image130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12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7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jpg"/><Relationship Id="rId5" Type="http://schemas.openxmlformats.org/officeDocument/2006/relationships/image" Target="../media/image193.jpg"/><Relationship Id="rId4" Type="http://schemas.openxmlformats.org/officeDocument/2006/relationships/image" Target="../media/image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jpg"/><Relationship Id="rId5" Type="http://schemas.openxmlformats.org/officeDocument/2006/relationships/image" Target="../media/image196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52475" y="742950"/>
            <a:ext cx="8196580" cy="4410075"/>
            <a:chOff x="752475" y="742950"/>
            <a:chExt cx="8196580" cy="4410075"/>
          </a:xfrm>
        </p:grpSpPr>
        <p:sp>
          <p:nvSpPr>
            <p:cNvPr id="5" name="object 5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38500" y="3000311"/>
              <a:ext cx="5710301" cy="8429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43643" y="3006407"/>
              <a:ext cx="5652008" cy="7913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30"/>
              </a:spcBef>
            </a:pPr>
            <a:r>
              <a:rPr spc="-50" dirty="0"/>
              <a:t>Burlington </a:t>
            </a:r>
            <a:r>
              <a:rPr spc="-80" dirty="0"/>
              <a:t>Junior</a:t>
            </a:r>
            <a:r>
              <a:rPr spc="-500" dirty="0"/>
              <a:t> </a:t>
            </a:r>
            <a:r>
              <a:rPr spc="-10" dirty="0"/>
              <a:t>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29125" y="1285875"/>
              <a:ext cx="3333750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5350" y="847661"/>
            <a:ext cx="3462401" cy="5157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6275" y="628649"/>
            <a:ext cx="3905250" cy="5600700"/>
          </a:xfrm>
          <a:custGeom>
            <a:avLst/>
            <a:gdLst/>
            <a:ahLst/>
            <a:cxnLst/>
            <a:rect l="l" t="t" r="r" b="b"/>
            <a:pathLst>
              <a:path w="3905250" h="5600700">
                <a:moveTo>
                  <a:pt x="3722370" y="182880"/>
                </a:moveTo>
                <a:lnTo>
                  <a:pt x="3676650" y="182880"/>
                </a:lnTo>
                <a:lnTo>
                  <a:pt x="3676650" y="228600"/>
                </a:lnTo>
                <a:lnTo>
                  <a:pt x="3676650" y="5372100"/>
                </a:lnTo>
                <a:lnTo>
                  <a:pt x="228600" y="5372100"/>
                </a:lnTo>
                <a:lnTo>
                  <a:pt x="228600" y="228600"/>
                </a:lnTo>
                <a:lnTo>
                  <a:pt x="3676650" y="228600"/>
                </a:lnTo>
                <a:lnTo>
                  <a:pt x="3676650" y="182880"/>
                </a:lnTo>
                <a:lnTo>
                  <a:pt x="182880" y="182880"/>
                </a:lnTo>
                <a:lnTo>
                  <a:pt x="182880" y="228600"/>
                </a:lnTo>
                <a:lnTo>
                  <a:pt x="182880" y="5372100"/>
                </a:lnTo>
                <a:lnTo>
                  <a:pt x="182880" y="5417820"/>
                </a:lnTo>
                <a:lnTo>
                  <a:pt x="3722370" y="5417820"/>
                </a:lnTo>
                <a:lnTo>
                  <a:pt x="3722370" y="5372100"/>
                </a:lnTo>
                <a:lnTo>
                  <a:pt x="3722370" y="228600"/>
                </a:lnTo>
                <a:lnTo>
                  <a:pt x="3722370" y="182880"/>
                </a:lnTo>
                <a:close/>
              </a:path>
              <a:path w="3905250" h="5600700">
                <a:moveTo>
                  <a:pt x="3905250" y="0"/>
                </a:moveTo>
                <a:lnTo>
                  <a:pt x="3768090" y="0"/>
                </a:lnTo>
                <a:lnTo>
                  <a:pt x="3768090" y="137160"/>
                </a:lnTo>
                <a:lnTo>
                  <a:pt x="3768090" y="5463540"/>
                </a:lnTo>
                <a:lnTo>
                  <a:pt x="137160" y="5463540"/>
                </a:lnTo>
                <a:lnTo>
                  <a:pt x="137160" y="137160"/>
                </a:lnTo>
                <a:lnTo>
                  <a:pt x="3768090" y="137160"/>
                </a:lnTo>
                <a:lnTo>
                  <a:pt x="3768090" y="0"/>
                </a:lnTo>
                <a:lnTo>
                  <a:pt x="0" y="0"/>
                </a:lnTo>
                <a:lnTo>
                  <a:pt x="0" y="137160"/>
                </a:lnTo>
                <a:lnTo>
                  <a:pt x="0" y="5463540"/>
                </a:lnTo>
                <a:lnTo>
                  <a:pt x="0" y="5600700"/>
                </a:lnTo>
                <a:lnTo>
                  <a:pt x="3905250" y="5600700"/>
                </a:lnTo>
                <a:lnTo>
                  <a:pt x="3905250" y="5463540"/>
                </a:lnTo>
                <a:lnTo>
                  <a:pt x="3905250" y="137160"/>
                </a:lnTo>
                <a:lnTo>
                  <a:pt x="39052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73A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50" y="476250"/>
            <a:ext cx="11239500" cy="5905500"/>
            <a:chOff x="476250" y="476250"/>
            <a:chExt cx="11239500" cy="5905500"/>
          </a:xfrm>
        </p:grpSpPr>
        <p:sp>
          <p:nvSpPr>
            <p:cNvPr id="4" name="object 4"/>
            <p:cNvSpPr/>
            <p:nvPr/>
          </p:nvSpPr>
          <p:spPr>
            <a:xfrm>
              <a:off x="476250" y="476250"/>
              <a:ext cx="11239500" cy="5905500"/>
            </a:xfrm>
            <a:custGeom>
              <a:avLst/>
              <a:gdLst/>
              <a:ahLst/>
              <a:cxnLst/>
              <a:rect l="l" t="t" r="r" b="b"/>
              <a:pathLst>
                <a:path w="11239500" h="5905500">
                  <a:moveTo>
                    <a:pt x="11239500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11239500" y="5905500"/>
                  </a:lnTo>
                  <a:lnTo>
                    <a:pt x="11239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33875" y="800100"/>
              <a:ext cx="3524250" cy="525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0" y="1123950"/>
              <a:ext cx="3314700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86600" y="1123950"/>
              <a:ext cx="3600450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3150" y="170180"/>
            <a:ext cx="739013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20" dirty="0">
                <a:latin typeface="Courier New"/>
                <a:cs typeface="Courier New"/>
              </a:rPr>
              <a:t>Year </a:t>
            </a:r>
            <a:r>
              <a:rPr sz="3200" spc="15" dirty="0">
                <a:latin typeface="Courier New"/>
                <a:cs typeface="Courier New"/>
              </a:rPr>
              <a:t>4 – </a:t>
            </a:r>
            <a:r>
              <a:rPr sz="3200" spc="25" dirty="0">
                <a:latin typeface="Courier New"/>
                <a:cs typeface="Courier New"/>
              </a:rPr>
              <a:t>Progression</a:t>
            </a:r>
            <a:r>
              <a:rPr sz="3200" spc="-434" dirty="0">
                <a:latin typeface="Courier New"/>
                <a:cs typeface="Courier New"/>
              </a:rPr>
              <a:t> </a:t>
            </a:r>
            <a:r>
              <a:rPr sz="3200" spc="25" dirty="0">
                <a:latin typeface="Courier New"/>
                <a:cs typeface="Courier New"/>
              </a:rPr>
              <a:t>examples.</a:t>
            </a:r>
            <a:endParaRPr sz="320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66900" y="1238186"/>
            <a:ext cx="3929126" cy="51769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9400" y="1238186"/>
            <a:ext cx="4367276" cy="5176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6" name="object 6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323975" y="838136"/>
            <a:ext cx="4062476" cy="51769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48500" y="904811"/>
            <a:ext cx="3729101" cy="5043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1550" y="1504949"/>
              <a:ext cx="2876550" cy="3848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81525" y="1562099"/>
              <a:ext cx="3038475" cy="37909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1562099"/>
              <a:ext cx="2876550" cy="37909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37857" y="23812"/>
            <a:ext cx="182245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105" dirty="0">
                <a:solidFill>
                  <a:srgbClr val="000000"/>
                </a:solidFill>
                <a:latin typeface="Verdana"/>
                <a:cs typeface="Verdana"/>
              </a:rPr>
              <a:t>Progress….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8225" y="323850"/>
            <a:ext cx="5334000" cy="6134100"/>
          </a:xfrm>
          <a:custGeom>
            <a:avLst/>
            <a:gdLst/>
            <a:ahLst/>
            <a:cxnLst/>
            <a:rect l="l" t="t" r="r" b="b"/>
            <a:pathLst>
              <a:path w="5334000" h="6134100">
                <a:moveTo>
                  <a:pt x="5334000" y="0"/>
                </a:moveTo>
                <a:lnTo>
                  <a:pt x="0" y="0"/>
                </a:lnTo>
                <a:lnTo>
                  <a:pt x="0" y="6134100"/>
                </a:lnTo>
                <a:lnTo>
                  <a:pt x="5334000" y="6134100"/>
                </a:lnTo>
                <a:lnTo>
                  <a:pt x="533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4150" y="323850"/>
            <a:ext cx="5334000" cy="6134100"/>
          </a:xfrm>
          <a:custGeom>
            <a:avLst/>
            <a:gdLst/>
            <a:ahLst/>
            <a:cxnLst/>
            <a:rect l="l" t="t" r="r" b="b"/>
            <a:pathLst>
              <a:path w="5334000" h="6134100">
                <a:moveTo>
                  <a:pt x="5334000" y="0"/>
                </a:moveTo>
                <a:lnTo>
                  <a:pt x="0" y="0"/>
                </a:lnTo>
                <a:lnTo>
                  <a:pt x="0" y="6134100"/>
                </a:lnTo>
                <a:lnTo>
                  <a:pt x="5334000" y="6134100"/>
                </a:lnTo>
                <a:lnTo>
                  <a:pt x="533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57350" y="1381125"/>
            <a:ext cx="4091051" cy="4091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81875" y="981011"/>
            <a:ext cx="3633851" cy="4891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0675" y="542861"/>
            <a:ext cx="4881626" cy="5719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53250" y="542861"/>
            <a:ext cx="4357751" cy="5691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19150" y="133222"/>
            <a:ext cx="5186680" cy="6720205"/>
            <a:chOff x="819150" y="133222"/>
            <a:chExt cx="5186680" cy="6720205"/>
          </a:xfrm>
        </p:grpSpPr>
        <p:sp>
          <p:nvSpPr>
            <p:cNvPr id="6" name="object 6"/>
            <p:cNvSpPr/>
            <p:nvPr/>
          </p:nvSpPr>
          <p:spPr>
            <a:xfrm>
              <a:off x="819150" y="133222"/>
              <a:ext cx="2881376" cy="4119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24200" y="2638361"/>
              <a:ext cx="2881376" cy="42148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72250" y="37973"/>
            <a:ext cx="5615305" cy="6815455"/>
            <a:chOff x="6572250" y="37973"/>
            <a:chExt cx="5615305" cy="6815455"/>
          </a:xfrm>
        </p:grpSpPr>
        <p:sp>
          <p:nvSpPr>
            <p:cNvPr id="9" name="object 9"/>
            <p:cNvSpPr/>
            <p:nvPr/>
          </p:nvSpPr>
          <p:spPr>
            <a:xfrm>
              <a:off x="6572250" y="37973"/>
              <a:ext cx="3624326" cy="47292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29700" y="2857436"/>
              <a:ext cx="3157601" cy="39958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50" y="0"/>
            <a:ext cx="11715750" cy="6858000"/>
            <a:chOff x="476250" y="0"/>
            <a:chExt cx="11715750" cy="6858000"/>
          </a:xfrm>
        </p:grpSpPr>
        <p:sp>
          <p:nvSpPr>
            <p:cNvPr id="4" name="object 4"/>
            <p:cNvSpPr/>
            <p:nvPr/>
          </p:nvSpPr>
          <p:spPr>
            <a:xfrm>
              <a:off x="704850" y="0"/>
              <a:ext cx="11487150" cy="6858000"/>
            </a:xfrm>
            <a:custGeom>
              <a:avLst/>
              <a:gdLst/>
              <a:ahLst/>
              <a:cxnLst/>
              <a:rect l="l" t="t" r="r" b="b"/>
              <a:pathLst>
                <a:path w="11487150" h="6858000">
                  <a:moveTo>
                    <a:pt x="0" y="6858000"/>
                  </a:moveTo>
                  <a:lnTo>
                    <a:pt x="11487150" y="6858000"/>
                  </a:lnTo>
                  <a:lnTo>
                    <a:pt x="1148715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EE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250" y="0"/>
              <a:ext cx="10953750" cy="6858000"/>
            </a:xfrm>
            <a:custGeom>
              <a:avLst/>
              <a:gdLst/>
              <a:ahLst/>
              <a:cxnLst/>
              <a:rect l="l" t="t" r="r" b="b"/>
              <a:pathLst>
                <a:path w="1095375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  <a:path w="10953750" h="6858000">
                  <a:moveTo>
                    <a:pt x="3552825" y="1128776"/>
                  </a:moveTo>
                  <a:lnTo>
                    <a:pt x="3552367" y="1031087"/>
                  </a:lnTo>
                  <a:lnTo>
                    <a:pt x="3552634" y="840727"/>
                  </a:lnTo>
                  <a:lnTo>
                    <a:pt x="3552190" y="742950"/>
                  </a:lnTo>
                  <a:lnTo>
                    <a:pt x="276225" y="742950"/>
                  </a:lnTo>
                  <a:lnTo>
                    <a:pt x="276225" y="5153025"/>
                  </a:lnTo>
                  <a:lnTo>
                    <a:pt x="682117" y="5153025"/>
                  </a:lnTo>
                  <a:lnTo>
                    <a:pt x="682117" y="1127506"/>
                  </a:lnTo>
                  <a:lnTo>
                    <a:pt x="3552825" y="1128776"/>
                  </a:lnTo>
                  <a:close/>
                </a:path>
                <a:path w="10953750" h="6858000">
                  <a:moveTo>
                    <a:pt x="10953750" y="1686560"/>
                  </a:moveTo>
                  <a:lnTo>
                    <a:pt x="10547731" y="1686560"/>
                  </a:lnTo>
                  <a:lnTo>
                    <a:pt x="10547731" y="5711190"/>
                  </a:lnTo>
                  <a:lnTo>
                    <a:pt x="7677150" y="5711190"/>
                  </a:lnTo>
                  <a:lnTo>
                    <a:pt x="7677150" y="6096000"/>
                  </a:lnTo>
                  <a:lnTo>
                    <a:pt x="10953750" y="6096000"/>
                  </a:lnTo>
                  <a:lnTo>
                    <a:pt x="10953750" y="5711190"/>
                  </a:lnTo>
                  <a:lnTo>
                    <a:pt x="10953750" y="168656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34225" y="2914523"/>
            <a:ext cx="3967226" cy="2005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711058" y="3183889"/>
            <a:ext cx="2810510" cy="1124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200" spc="-130" dirty="0">
                <a:solidFill>
                  <a:srgbClr val="181B0D"/>
                </a:solidFill>
                <a:latin typeface="Trebuchet MS"/>
                <a:cs typeface="Trebuchet MS"/>
              </a:rPr>
              <a:t>YEAR</a:t>
            </a:r>
            <a:r>
              <a:rPr sz="7200" spc="-45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7200" spc="450" dirty="0">
                <a:solidFill>
                  <a:srgbClr val="181B0D"/>
                </a:solidFill>
                <a:latin typeface="Trebuchet MS"/>
                <a:cs typeface="Trebuchet MS"/>
              </a:rPr>
              <a:t>3</a:t>
            </a:r>
            <a:endParaRPr sz="7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7700" y="638175"/>
            <a:ext cx="5657850" cy="5791835"/>
            <a:chOff x="647700" y="638175"/>
            <a:chExt cx="5657850" cy="5791835"/>
          </a:xfrm>
        </p:grpSpPr>
        <p:sp>
          <p:nvSpPr>
            <p:cNvPr id="10" name="object 10"/>
            <p:cNvSpPr/>
            <p:nvPr/>
          </p:nvSpPr>
          <p:spPr>
            <a:xfrm>
              <a:off x="647700" y="638174"/>
              <a:ext cx="5657850" cy="5791835"/>
            </a:xfrm>
            <a:custGeom>
              <a:avLst/>
              <a:gdLst/>
              <a:ahLst/>
              <a:cxnLst/>
              <a:rect l="l" t="t" r="r" b="b"/>
              <a:pathLst>
                <a:path w="5657850" h="5791835">
                  <a:moveTo>
                    <a:pt x="3276600" y="385064"/>
                  </a:moveTo>
                  <a:lnTo>
                    <a:pt x="3276142" y="287489"/>
                  </a:lnTo>
                  <a:lnTo>
                    <a:pt x="3276409" y="97510"/>
                  </a:lnTo>
                  <a:lnTo>
                    <a:pt x="3275965" y="0"/>
                  </a:lnTo>
                  <a:lnTo>
                    <a:pt x="0" y="0"/>
                  </a:lnTo>
                  <a:lnTo>
                    <a:pt x="0" y="4400550"/>
                  </a:lnTo>
                  <a:lnTo>
                    <a:pt x="405892" y="4400550"/>
                  </a:lnTo>
                  <a:lnTo>
                    <a:pt x="405892" y="383667"/>
                  </a:lnTo>
                  <a:lnTo>
                    <a:pt x="3276600" y="385064"/>
                  </a:lnTo>
                  <a:close/>
                </a:path>
                <a:path w="5657850" h="5791835">
                  <a:moveTo>
                    <a:pt x="5657850" y="1381125"/>
                  </a:moveTo>
                  <a:lnTo>
                    <a:pt x="5251831" y="1381125"/>
                  </a:lnTo>
                  <a:lnTo>
                    <a:pt x="5251831" y="5405755"/>
                  </a:lnTo>
                  <a:lnTo>
                    <a:pt x="2381250" y="5405755"/>
                  </a:lnTo>
                  <a:lnTo>
                    <a:pt x="2381250" y="5791835"/>
                  </a:lnTo>
                  <a:lnTo>
                    <a:pt x="5657850" y="5791835"/>
                  </a:lnTo>
                  <a:lnTo>
                    <a:pt x="5657850" y="5405755"/>
                  </a:lnTo>
                  <a:lnTo>
                    <a:pt x="5657850" y="1381125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28800" y="1333500"/>
              <a:ext cx="3295650" cy="4391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1150" y="1123950"/>
              <a:ext cx="31908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29475" y="1123950"/>
              <a:ext cx="332422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66875" y="1123950"/>
              <a:ext cx="3028950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15200" y="1123950"/>
              <a:ext cx="31527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23975" y="749300"/>
            <a:ext cx="9553575" cy="4622800"/>
            <a:chOff x="1323975" y="749300"/>
            <a:chExt cx="9553575" cy="4622800"/>
          </a:xfrm>
        </p:grpSpPr>
        <p:sp>
          <p:nvSpPr>
            <p:cNvPr id="4" name="object 4"/>
            <p:cNvSpPr/>
            <p:nvPr/>
          </p:nvSpPr>
          <p:spPr>
            <a:xfrm>
              <a:off x="3790950" y="749300"/>
              <a:ext cx="4629150" cy="4622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23975" y="1762125"/>
              <a:ext cx="2590800" cy="29241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96275" y="1762125"/>
              <a:ext cx="2581275" cy="29240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3028950" y="0"/>
                </a:lnTo>
                <a:lnTo>
                  <a:pt x="3028950" y="4024630"/>
                </a:lnTo>
                <a:lnTo>
                  <a:pt x="0" y="4024630"/>
                </a:lnTo>
                <a:lnTo>
                  <a:pt x="0" y="4190365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190365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5295900" cy="5114925"/>
            <a:chOff x="752475" y="742950"/>
            <a:chExt cx="52959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5048250" cy="4886325"/>
            </a:xfrm>
            <a:custGeom>
              <a:avLst/>
              <a:gdLst/>
              <a:ahLst/>
              <a:cxnLst/>
              <a:rect l="l" t="t" r="r" b="b"/>
              <a:pathLst>
                <a:path w="5048250" h="4886325">
                  <a:moveTo>
                    <a:pt x="50482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5048250" y="4886325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9750" y="1285875"/>
              <a:ext cx="3429000" cy="4257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34100" y="981075"/>
            <a:ext cx="5048250" cy="4895850"/>
            <a:chOff x="6134100" y="981075"/>
            <a:chExt cx="5048250" cy="4895850"/>
          </a:xfrm>
        </p:grpSpPr>
        <p:sp>
          <p:nvSpPr>
            <p:cNvPr id="8" name="object 8"/>
            <p:cNvSpPr/>
            <p:nvPr/>
          </p:nvSpPr>
          <p:spPr>
            <a:xfrm>
              <a:off x="6134100" y="981075"/>
              <a:ext cx="5048250" cy="4895850"/>
            </a:xfrm>
            <a:custGeom>
              <a:avLst/>
              <a:gdLst/>
              <a:ahLst/>
              <a:cxnLst/>
              <a:rect l="l" t="t" r="r" b="b"/>
              <a:pathLst>
                <a:path w="5048250" h="4895850">
                  <a:moveTo>
                    <a:pt x="5048250" y="0"/>
                  </a:moveTo>
                  <a:lnTo>
                    <a:pt x="0" y="0"/>
                  </a:lnTo>
                  <a:lnTo>
                    <a:pt x="0" y="4895850"/>
                  </a:lnTo>
                  <a:lnTo>
                    <a:pt x="5048250" y="4895850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58025" y="1285875"/>
              <a:ext cx="3190875" cy="4257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7800" y="1123950"/>
              <a:ext cx="34575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62800" y="1123950"/>
              <a:ext cx="34575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665" y="657161"/>
            <a:ext cx="3681729" cy="5386705"/>
            <a:chOff x="466665" y="657161"/>
            <a:chExt cx="3681729" cy="5386705"/>
          </a:xfrm>
        </p:grpSpPr>
        <p:sp>
          <p:nvSpPr>
            <p:cNvPr id="3" name="object 3"/>
            <p:cNvSpPr/>
            <p:nvPr/>
          </p:nvSpPr>
          <p:spPr>
            <a:xfrm>
              <a:off x="466665" y="695244"/>
              <a:ext cx="3681594" cy="5348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49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49" y="1019174"/>
              <a:ext cx="3209925" cy="4514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48091" y="657161"/>
            <a:ext cx="3691254" cy="5386705"/>
            <a:chOff x="4248091" y="657161"/>
            <a:chExt cx="3691254" cy="5386705"/>
          </a:xfrm>
        </p:grpSpPr>
        <p:sp>
          <p:nvSpPr>
            <p:cNvPr id="7" name="object 7"/>
            <p:cNvSpPr/>
            <p:nvPr/>
          </p:nvSpPr>
          <p:spPr>
            <a:xfrm>
              <a:off x="4248091" y="695244"/>
              <a:ext cx="3691119" cy="5348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57675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6275" y="1133475"/>
              <a:ext cx="3209925" cy="42862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8039041" y="657161"/>
            <a:ext cx="3681729" cy="5386705"/>
            <a:chOff x="8039041" y="657161"/>
            <a:chExt cx="3681729" cy="5386705"/>
          </a:xfrm>
        </p:grpSpPr>
        <p:sp>
          <p:nvSpPr>
            <p:cNvPr id="11" name="object 11"/>
            <p:cNvSpPr/>
            <p:nvPr/>
          </p:nvSpPr>
          <p:spPr>
            <a:xfrm>
              <a:off x="8039041" y="695244"/>
              <a:ext cx="3681594" cy="53484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039100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77225" y="1609724"/>
              <a:ext cx="3209925" cy="3343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4925" y="800100"/>
              <a:ext cx="3724275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5575" y="1704975"/>
              <a:ext cx="4762500" cy="34480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0100" y="1285875"/>
              <a:ext cx="2971800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3950" y="1971675"/>
              <a:ext cx="4114800" cy="29051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9425" y="2000250"/>
              <a:ext cx="4114800" cy="28479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11258550" cy="5924550"/>
            <a:chOff x="466725" y="466725"/>
            <a:chExt cx="11258550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11258550" cy="5924550"/>
            </a:xfrm>
            <a:custGeom>
              <a:avLst/>
              <a:gdLst/>
              <a:ahLst/>
              <a:cxnLst/>
              <a:rect l="l" t="t" r="r" b="b"/>
              <a:pathLst>
                <a:path w="11258550" h="5924550">
                  <a:moveTo>
                    <a:pt x="110775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11077575" y="5743575"/>
                  </a:lnTo>
                  <a:lnTo>
                    <a:pt x="11077575" y="180975"/>
                  </a:lnTo>
                  <a:close/>
                </a:path>
                <a:path w="11258550" h="5924550">
                  <a:moveTo>
                    <a:pt x="11258550" y="0"/>
                  </a:moveTo>
                  <a:lnTo>
                    <a:pt x="11223625" y="0"/>
                  </a:lnTo>
                  <a:lnTo>
                    <a:pt x="11223625" y="34925"/>
                  </a:lnTo>
                  <a:lnTo>
                    <a:pt x="1122362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11223625" y="34925"/>
                  </a:lnTo>
                  <a:lnTo>
                    <a:pt x="1122362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11223625" y="5924550"/>
                  </a:lnTo>
                  <a:lnTo>
                    <a:pt x="11258550" y="5924550"/>
                  </a:lnTo>
                  <a:lnTo>
                    <a:pt x="11258550" y="5889625"/>
                  </a:lnTo>
                  <a:lnTo>
                    <a:pt x="11258550" y="34925"/>
                  </a:lnTo>
                  <a:lnTo>
                    <a:pt x="11258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3950" y="1971675"/>
              <a:ext cx="9944100" cy="29051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7800" y="1123950"/>
              <a:ext cx="34575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62800" y="1123950"/>
              <a:ext cx="34575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76250" y="0"/>
            <a:ext cx="2367280" cy="6858000"/>
            <a:chOff x="476250" y="0"/>
            <a:chExt cx="2367280" cy="6858000"/>
          </a:xfrm>
        </p:grpSpPr>
        <p:sp>
          <p:nvSpPr>
            <p:cNvPr id="5" name="object 5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0075" y="18986"/>
              <a:ext cx="2243201" cy="12525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2182" y="185102"/>
            <a:ext cx="151701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220" dirty="0">
                <a:solidFill>
                  <a:srgbClr val="000000"/>
                </a:solidFill>
              </a:rPr>
              <a:t>Year</a:t>
            </a:r>
            <a:r>
              <a:rPr sz="4400" spc="-335" dirty="0">
                <a:solidFill>
                  <a:srgbClr val="000000"/>
                </a:solidFill>
              </a:rPr>
              <a:t> </a:t>
            </a:r>
            <a:r>
              <a:rPr sz="4400" spc="290" dirty="0">
                <a:solidFill>
                  <a:srgbClr val="000000"/>
                </a:solidFill>
              </a:rPr>
              <a:t>5</a:t>
            </a:r>
            <a:endParaRPr sz="4400"/>
          </a:p>
        </p:txBody>
      </p:sp>
      <p:grpSp>
        <p:nvGrpSpPr>
          <p:cNvPr id="8" name="object 8"/>
          <p:cNvGrpSpPr/>
          <p:nvPr/>
        </p:nvGrpSpPr>
        <p:grpSpPr>
          <a:xfrm>
            <a:off x="4476750" y="1076261"/>
            <a:ext cx="3986529" cy="4758055"/>
            <a:chOff x="4476750" y="1076261"/>
            <a:chExt cx="3986529" cy="4758055"/>
          </a:xfrm>
        </p:grpSpPr>
        <p:sp>
          <p:nvSpPr>
            <p:cNvPr id="9" name="object 9"/>
            <p:cNvSpPr/>
            <p:nvPr/>
          </p:nvSpPr>
          <p:spPr>
            <a:xfrm>
              <a:off x="4476750" y="1076261"/>
              <a:ext cx="3986276" cy="47578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2950" y="1152525"/>
              <a:ext cx="3781425" cy="45529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33900" y="1133475"/>
              <a:ext cx="3819525" cy="4591050"/>
            </a:xfrm>
            <a:custGeom>
              <a:avLst/>
              <a:gdLst/>
              <a:ahLst/>
              <a:cxnLst/>
              <a:rect l="l" t="t" r="r" b="b"/>
              <a:pathLst>
                <a:path w="3819525" h="4591050">
                  <a:moveTo>
                    <a:pt x="0" y="4591050"/>
                  </a:moveTo>
                  <a:lnTo>
                    <a:pt x="3819525" y="4591050"/>
                  </a:lnTo>
                  <a:lnTo>
                    <a:pt x="3819525" y="0"/>
                  </a:lnTo>
                  <a:lnTo>
                    <a:pt x="0" y="0"/>
                  </a:lnTo>
                  <a:lnTo>
                    <a:pt x="0" y="45910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50" y="0"/>
            <a:ext cx="2762250" cy="6858000"/>
            <a:chOff x="476250" y="0"/>
            <a:chExt cx="2762250" cy="6858000"/>
          </a:xfrm>
        </p:grpSpPr>
        <p:sp>
          <p:nvSpPr>
            <p:cNvPr id="3" name="object 3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6275" y="1571625"/>
              <a:ext cx="2562225" cy="34099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90875" y="1571625"/>
              <a:ext cx="19050" cy="3710304"/>
            </a:xfrm>
            <a:custGeom>
              <a:avLst/>
              <a:gdLst/>
              <a:ahLst/>
              <a:cxnLst/>
              <a:rect l="l" t="t" r="r" b="b"/>
              <a:pathLst>
                <a:path w="19050" h="3710304">
                  <a:moveTo>
                    <a:pt x="19050" y="0"/>
                  </a:moveTo>
                  <a:lnTo>
                    <a:pt x="0" y="0"/>
                  </a:lnTo>
                  <a:lnTo>
                    <a:pt x="0" y="3710178"/>
                  </a:lnTo>
                  <a:lnTo>
                    <a:pt x="19050" y="371017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15075" y="1571625"/>
            <a:ext cx="2562225" cy="340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57900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77350" y="1571625"/>
            <a:ext cx="2562225" cy="3400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34450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86150" y="1571625"/>
            <a:ext cx="2552700" cy="320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5950" y="962025"/>
              <a:ext cx="3638550" cy="4848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1875" y="962025"/>
              <a:ext cx="3638550" cy="4848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0" y="1123950"/>
              <a:ext cx="33051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62800" y="1123950"/>
              <a:ext cx="34575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9625" y="1666875"/>
            <a:ext cx="1971675" cy="262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5425" y="1666875"/>
            <a:ext cx="2085975" cy="262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29800" y="1666875"/>
            <a:ext cx="1971675" cy="262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90850" y="1666875"/>
            <a:ext cx="2143125" cy="2628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0950" y="1666875"/>
            <a:ext cx="1981200" cy="2647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51610" y="624586"/>
            <a:ext cx="6995159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0" dirty="0">
                <a:latin typeface="Courier New"/>
                <a:cs typeface="Courier New"/>
              </a:rPr>
              <a:t>Progress over five</a:t>
            </a:r>
            <a:r>
              <a:rPr sz="3350" spc="204" dirty="0">
                <a:latin typeface="Courier New"/>
                <a:cs typeface="Courier New"/>
              </a:rPr>
              <a:t> </a:t>
            </a:r>
            <a:r>
              <a:rPr sz="3350" spc="10" dirty="0">
                <a:latin typeface="Courier New"/>
                <a:cs typeface="Courier New"/>
              </a:rPr>
              <a:t>lessons.</a:t>
            </a:r>
            <a:endParaRPr sz="33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50" y="0"/>
            <a:ext cx="11715750" cy="6858000"/>
            <a:chOff x="476250" y="0"/>
            <a:chExt cx="11715750" cy="6858000"/>
          </a:xfrm>
        </p:grpSpPr>
        <p:sp>
          <p:nvSpPr>
            <p:cNvPr id="4" name="object 4"/>
            <p:cNvSpPr/>
            <p:nvPr/>
          </p:nvSpPr>
          <p:spPr>
            <a:xfrm>
              <a:off x="704850" y="0"/>
              <a:ext cx="11487150" cy="6858000"/>
            </a:xfrm>
            <a:custGeom>
              <a:avLst/>
              <a:gdLst/>
              <a:ahLst/>
              <a:cxnLst/>
              <a:rect l="l" t="t" r="r" b="b"/>
              <a:pathLst>
                <a:path w="11487150" h="6858000">
                  <a:moveTo>
                    <a:pt x="0" y="6858000"/>
                  </a:moveTo>
                  <a:lnTo>
                    <a:pt x="11487150" y="6858000"/>
                  </a:lnTo>
                  <a:lnTo>
                    <a:pt x="1148715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EEE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6250" y="0"/>
              <a:ext cx="10953750" cy="6858000"/>
            </a:xfrm>
            <a:custGeom>
              <a:avLst/>
              <a:gdLst/>
              <a:ahLst/>
              <a:cxnLst/>
              <a:rect l="l" t="t" r="r" b="b"/>
              <a:pathLst>
                <a:path w="1095375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  <a:path w="10953750" h="6858000">
                  <a:moveTo>
                    <a:pt x="3552825" y="1128776"/>
                  </a:moveTo>
                  <a:lnTo>
                    <a:pt x="3552367" y="1031087"/>
                  </a:lnTo>
                  <a:lnTo>
                    <a:pt x="3552634" y="840727"/>
                  </a:lnTo>
                  <a:lnTo>
                    <a:pt x="3552190" y="742950"/>
                  </a:lnTo>
                  <a:lnTo>
                    <a:pt x="276225" y="742950"/>
                  </a:lnTo>
                  <a:lnTo>
                    <a:pt x="276225" y="5153025"/>
                  </a:lnTo>
                  <a:lnTo>
                    <a:pt x="682117" y="5153025"/>
                  </a:lnTo>
                  <a:lnTo>
                    <a:pt x="682117" y="1127506"/>
                  </a:lnTo>
                  <a:lnTo>
                    <a:pt x="3552825" y="1128776"/>
                  </a:lnTo>
                  <a:close/>
                </a:path>
                <a:path w="10953750" h="6858000">
                  <a:moveTo>
                    <a:pt x="10953750" y="1686560"/>
                  </a:moveTo>
                  <a:lnTo>
                    <a:pt x="10547731" y="1686560"/>
                  </a:lnTo>
                  <a:lnTo>
                    <a:pt x="10547731" y="5711190"/>
                  </a:lnTo>
                  <a:lnTo>
                    <a:pt x="7677150" y="5711190"/>
                  </a:lnTo>
                  <a:lnTo>
                    <a:pt x="7677150" y="6096000"/>
                  </a:lnTo>
                  <a:lnTo>
                    <a:pt x="10953750" y="6096000"/>
                  </a:lnTo>
                  <a:lnTo>
                    <a:pt x="10953750" y="5711190"/>
                  </a:lnTo>
                  <a:lnTo>
                    <a:pt x="10953750" y="168656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40014" y="1332864"/>
            <a:ext cx="3186430" cy="299656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8255" algn="ctr">
              <a:lnSpc>
                <a:spcPct val="89000"/>
              </a:lnSpc>
              <a:spcBef>
                <a:spcPts val="420"/>
              </a:spcBef>
            </a:pPr>
            <a:r>
              <a:rPr sz="2400" spc="-55" dirty="0">
                <a:solidFill>
                  <a:srgbClr val="181B0D"/>
                </a:solidFill>
                <a:latin typeface="Trebuchet MS"/>
                <a:cs typeface="Trebuchet MS"/>
              </a:rPr>
              <a:t>THE </a:t>
            </a:r>
            <a:r>
              <a:rPr sz="2400" spc="80" dirty="0">
                <a:solidFill>
                  <a:srgbClr val="181B0D"/>
                </a:solidFill>
                <a:latin typeface="Trebuchet MS"/>
                <a:cs typeface="Trebuchet MS"/>
              </a:rPr>
              <a:t>SAME </a:t>
            </a:r>
            <a:r>
              <a:rPr sz="2400" spc="-90" dirty="0">
                <a:solidFill>
                  <a:srgbClr val="181B0D"/>
                </a:solidFill>
                <a:latin typeface="Trebuchet MS"/>
                <a:cs typeface="Trebuchet MS"/>
              </a:rPr>
              <a:t>BOY </a:t>
            </a:r>
            <a:r>
              <a:rPr sz="2400" spc="-180" dirty="0">
                <a:solidFill>
                  <a:srgbClr val="181B0D"/>
                </a:solidFill>
                <a:latin typeface="Trebuchet MS"/>
                <a:cs typeface="Trebuchet MS"/>
              </a:rPr>
              <a:t>THAT  </a:t>
            </a:r>
            <a:r>
              <a:rPr sz="2400" spc="-30" dirty="0">
                <a:solidFill>
                  <a:srgbClr val="181B0D"/>
                </a:solidFill>
                <a:latin typeface="Trebuchet MS"/>
                <a:cs typeface="Trebuchet MS"/>
              </a:rPr>
              <a:t>CREATED </a:t>
            </a:r>
            <a:r>
              <a:rPr sz="2400" spc="-60" dirty="0">
                <a:solidFill>
                  <a:srgbClr val="181B0D"/>
                </a:solidFill>
                <a:latin typeface="Trebuchet MS"/>
                <a:cs typeface="Trebuchet MS"/>
              </a:rPr>
              <a:t>THE</a:t>
            </a:r>
            <a:r>
              <a:rPr sz="2400" spc="-555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181B0D"/>
                </a:solidFill>
                <a:latin typeface="Trebuchet MS"/>
                <a:cs typeface="Trebuchet MS"/>
              </a:rPr>
              <a:t>PREVIOUS  </a:t>
            </a:r>
            <a:r>
              <a:rPr sz="2400" spc="-35" dirty="0">
                <a:solidFill>
                  <a:srgbClr val="181B0D"/>
                </a:solidFill>
                <a:latin typeface="Trebuchet MS"/>
                <a:cs typeface="Trebuchet MS"/>
              </a:rPr>
              <a:t>PORTRAITS </a:t>
            </a:r>
            <a:r>
              <a:rPr sz="2400" spc="-95" dirty="0">
                <a:solidFill>
                  <a:srgbClr val="181B0D"/>
                </a:solidFill>
                <a:latin typeface="Trebuchet MS"/>
                <a:cs typeface="Trebuchet MS"/>
              </a:rPr>
              <a:t>(THE BOY  </a:t>
            </a:r>
            <a:r>
              <a:rPr sz="2400" spc="-70" dirty="0">
                <a:solidFill>
                  <a:srgbClr val="181B0D"/>
                </a:solidFill>
                <a:latin typeface="Trebuchet MS"/>
                <a:cs typeface="Trebuchet MS"/>
              </a:rPr>
              <a:t>WHO </a:t>
            </a:r>
            <a:r>
              <a:rPr sz="2400" spc="30" dirty="0">
                <a:solidFill>
                  <a:srgbClr val="181B0D"/>
                </a:solidFill>
                <a:latin typeface="Trebuchet MS"/>
                <a:cs typeface="Trebuchet MS"/>
              </a:rPr>
              <a:t>CRIED </a:t>
            </a:r>
            <a:r>
              <a:rPr sz="2400" spc="-5" dirty="0">
                <a:solidFill>
                  <a:srgbClr val="181B0D"/>
                </a:solidFill>
                <a:latin typeface="Trebuchet MS"/>
                <a:cs typeface="Trebuchet MS"/>
              </a:rPr>
              <a:t>BECAUSE  </a:t>
            </a:r>
            <a:r>
              <a:rPr sz="2400" spc="15" dirty="0">
                <a:solidFill>
                  <a:srgbClr val="181B0D"/>
                </a:solidFill>
                <a:latin typeface="Trebuchet MS"/>
                <a:cs typeface="Trebuchet MS"/>
              </a:rPr>
              <a:t>HE </a:t>
            </a:r>
            <a:r>
              <a:rPr sz="2400" spc="-70" dirty="0">
                <a:solidFill>
                  <a:srgbClr val="181B0D"/>
                </a:solidFill>
                <a:latin typeface="Trebuchet MS"/>
                <a:cs typeface="Trebuchet MS"/>
              </a:rPr>
              <a:t>HATED </a:t>
            </a:r>
            <a:r>
              <a:rPr sz="2400" spc="-90" dirty="0">
                <a:solidFill>
                  <a:srgbClr val="181B0D"/>
                </a:solidFill>
                <a:latin typeface="Trebuchet MS"/>
                <a:cs typeface="Trebuchet MS"/>
              </a:rPr>
              <a:t>ART </a:t>
            </a:r>
            <a:r>
              <a:rPr sz="2400" spc="-10" dirty="0">
                <a:solidFill>
                  <a:srgbClr val="181B0D"/>
                </a:solidFill>
                <a:latin typeface="Trebuchet MS"/>
                <a:cs typeface="Trebuchet MS"/>
              </a:rPr>
              <a:t>AND  </a:t>
            </a:r>
            <a:r>
              <a:rPr sz="2400" spc="15" dirty="0">
                <a:solidFill>
                  <a:srgbClr val="181B0D"/>
                </a:solidFill>
                <a:latin typeface="Trebuchet MS"/>
                <a:cs typeface="Trebuchet MS"/>
              </a:rPr>
              <a:t>SAID HE </a:t>
            </a:r>
            <a:r>
              <a:rPr sz="2400" spc="-85" dirty="0">
                <a:solidFill>
                  <a:srgbClr val="181B0D"/>
                </a:solidFill>
                <a:latin typeface="Trebuchet MS"/>
                <a:cs typeface="Trebuchet MS"/>
              </a:rPr>
              <a:t>COULDN’T  </a:t>
            </a:r>
            <a:r>
              <a:rPr sz="2400" spc="-100" dirty="0">
                <a:solidFill>
                  <a:srgbClr val="181B0D"/>
                </a:solidFill>
                <a:latin typeface="Trebuchet MS"/>
                <a:cs typeface="Trebuchet MS"/>
              </a:rPr>
              <a:t>DRAW), </a:t>
            </a:r>
            <a:r>
              <a:rPr sz="2400" spc="-25" dirty="0">
                <a:solidFill>
                  <a:srgbClr val="181B0D"/>
                </a:solidFill>
                <a:latin typeface="Trebuchet MS"/>
                <a:cs typeface="Trebuchet MS"/>
              </a:rPr>
              <a:t>THEN </a:t>
            </a:r>
            <a:r>
              <a:rPr sz="2400" spc="45" dirty="0">
                <a:solidFill>
                  <a:srgbClr val="181B0D"/>
                </a:solidFill>
                <a:latin typeface="Trebuchet MS"/>
                <a:cs typeface="Trebuchet MS"/>
              </a:rPr>
              <a:t>DREW  </a:t>
            </a:r>
            <a:r>
              <a:rPr sz="2400" spc="-15" dirty="0">
                <a:solidFill>
                  <a:srgbClr val="181B0D"/>
                </a:solidFill>
                <a:latin typeface="Trebuchet MS"/>
                <a:cs typeface="Trebuchet MS"/>
              </a:rPr>
              <a:t>THIS </a:t>
            </a:r>
            <a:r>
              <a:rPr sz="2400" spc="-260" dirty="0">
                <a:solidFill>
                  <a:srgbClr val="181B0D"/>
                </a:solidFill>
                <a:latin typeface="Trebuchet MS"/>
                <a:cs typeface="Trebuchet MS"/>
              </a:rPr>
              <a:t>AT </a:t>
            </a:r>
            <a:r>
              <a:rPr sz="2400" spc="-55" dirty="0">
                <a:solidFill>
                  <a:srgbClr val="181B0D"/>
                </a:solidFill>
                <a:latin typeface="Trebuchet MS"/>
                <a:cs typeface="Trebuchet MS"/>
              </a:rPr>
              <a:t>THE </a:t>
            </a:r>
            <a:r>
              <a:rPr sz="2400" spc="60" dirty="0">
                <a:solidFill>
                  <a:srgbClr val="181B0D"/>
                </a:solidFill>
                <a:latin typeface="Trebuchet MS"/>
                <a:cs typeface="Trebuchet MS"/>
              </a:rPr>
              <a:t>END </a:t>
            </a:r>
            <a:r>
              <a:rPr sz="2400" spc="-80" dirty="0">
                <a:solidFill>
                  <a:srgbClr val="181B0D"/>
                </a:solidFill>
                <a:latin typeface="Trebuchet MS"/>
                <a:cs typeface="Trebuchet MS"/>
              </a:rPr>
              <a:t>OF  </a:t>
            </a:r>
            <a:r>
              <a:rPr sz="2400" spc="-60" dirty="0">
                <a:solidFill>
                  <a:srgbClr val="181B0D"/>
                </a:solidFill>
                <a:latin typeface="Trebuchet MS"/>
                <a:cs typeface="Trebuchet MS"/>
              </a:rPr>
              <a:t>THE </a:t>
            </a:r>
            <a:r>
              <a:rPr sz="2400" spc="-80" dirty="0">
                <a:solidFill>
                  <a:srgbClr val="181B0D"/>
                </a:solidFill>
                <a:latin typeface="Trebuchet MS"/>
                <a:cs typeface="Trebuchet MS"/>
              </a:rPr>
              <a:t>YEAR!</a:t>
            </a:r>
            <a:r>
              <a:rPr sz="2400" spc="-300" dirty="0">
                <a:solidFill>
                  <a:srgbClr val="181B0D"/>
                </a:solidFill>
                <a:latin typeface="Trebuchet MS"/>
                <a:cs typeface="Trebuchet MS"/>
              </a:rPr>
              <a:t> </a:t>
            </a:r>
            <a:r>
              <a:rPr sz="2400" spc="-160" dirty="0">
                <a:solidFill>
                  <a:srgbClr val="181B0D"/>
                </a:solidFill>
                <a:latin typeface="Trebuchet MS"/>
                <a:cs typeface="Trebuchet MS"/>
              </a:rPr>
              <a:t>WOW!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7700" y="638175"/>
            <a:ext cx="7124700" cy="5791835"/>
            <a:chOff x="647700" y="638175"/>
            <a:chExt cx="7124700" cy="5791835"/>
          </a:xfrm>
        </p:grpSpPr>
        <p:sp>
          <p:nvSpPr>
            <p:cNvPr id="9" name="object 9"/>
            <p:cNvSpPr/>
            <p:nvPr/>
          </p:nvSpPr>
          <p:spPr>
            <a:xfrm>
              <a:off x="647700" y="638174"/>
              <a:ext cx="7124700" cy="5791835"/>
            </a:xfrm>
            <a:custGeom>
              <a:avLst/>
              <a:gdLst/>
              <a:ahLst/>
              <a:cxnLst/>
              <a:rect l="l" t="t" r="r" b="b"/>
              <a:pathLst>
                <a:path w="7124700" h="5791835">
                  <a:moveTo>
                    <a:pt x="3276600" y="385064"/>
                  </a:moveTo>
                  <a:lnTo>
                    <a:pt x="3276142" y="287489"/>
                  </a:lnTo>
                  <a:lnTo>
                    <a:pt x="3276409" y="97510"/>
                  </a:lnTo>
                  <a:lnTo>
                    <a:pt x="3275965" y="0"/>
                  </a:lnTo>
                  <a:lnTo>
                    <a:pt x="0" y="0"/>
                  </a:lnTo>
                  <a:lnTo>
                    <a:pt x="0" y="4400550"/>
                  </a:lnTo>
                  <a:lnTo>
                    <a:pt x="405892" y="4400550"/>
                  </a:lnTo>
                  <a:lnTo>
                    <a:pt x="405892" y="383667"/>
                  </a:lnTo>
                  <a:lnTo>
                    <a:pt x="3276600" y="385064"/>
                  </a:lnTo>
                  <a:close/>
                </a:path>
                <a:path w="7124700" h="5791835">
                  <a:moveTo>
                    <a:pt x="7124700" y="1381125"/>
                  </a:moveTo>
                  <a:lnTo>
                    <a:pt x="6718681" y="1381125"/>
                  </a:lnTo>
                  <a:lnTo>
                    <a:pt x="6718681" y="5405755"/>
                  </a:lnTo>
                  <a:lnTo>
                    <a:pt x="3848100" y="5405755"/>
                  </a:lnTo>
                  <a:lnTo>
                    <a:pt x="3848100" y="5791835"/>
                  </a:lnTo>
                  <a:lnTo>
                    <a:pt x="7124700" y="5791835"/>
                  </a:lnTo>
                  <a:lnTo>
                    <a:pt x="7124700" y="5405755"/>
                  </a:lnTo>
                  <a:lnTo>
                    <a:pt x="7124700" y="1381125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09875" y="1343025"/>
              <a:ext cx="2790825" cy="43719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24600" y="1571625"/>
            <a:ext cx="2343150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52825" y="1571625"/>
            <a:ext cx="2562225" cy="3771900"/>
            <a:chOff x="3552825" y="1571625"/>
            <a:chExt cx="2562225" cy="3771900"/>
          </a:xfrm>
        </p:grpSpPr>
        <p:sp>
          <p:nvSpPr>
            <p:cNvPr id="5" name="object 5"/>
            <p:cNvSpPr/>
            <p:nvPr/>
          </p:nvSpPr>
          <p:spPr>
            <a:xfrm>
              <a:off x="3552825" y="1571625"/>
              <a:ext cx="2562225" cy="3771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57900" y="1571625"/>
              <a:ext cx="19050" cy="3710304"/>
            </a:xfrm>
            <a:custGeom>
              <a:avLst/>
              <a:gdLst/>
              <a:ahLst/>
              <a:cxnLst/>
              <a:rect l="l" t="t" r="r" b="b"/>
              <a:pathLst>
                <a:path w="19050" h="3710304">
                  <a:moveTo>
                    <a:pt x="19050" y="0"/>
                  </a:moveTo>
                  <a:lnTo>
                    <a:pt x="0" y="0"/>
                  </a:lnTo>
                  <a:lnTo>
                    <a:pt x="0" y="3710178"/>
                  </a:lnTo>
                  <a:lnTo>
                    <a:pt x="19050" y="371017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28625" y="1571625"/>
            <a:ext cx="2781300" cy="3710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924925" y="1571625"/>
            <a:ext cx="2943225" cy="3710304"/>
            <a:chOff x="8924925" y="1571625"/>
            <a:chExt cx="2943225" cy="3710304"/>
          </a:xfrm>
        </p:grpSpPr>
        <p:sp>
          <p:nvSpPr>
            <p:cNvPr id="9" name="object 9"/>
            <p:cNvSpPr/>
            <p:nvPr/>
          </p:nvSpPr>
          <p:spPr>
            <a:xfrm>
              <a:off x="8934450" y="1571625"/>
              <a:ext cx="19050" cy="3710304"/>
            </a:xfrm>
            <a:custGeom>
              <a:avLst/>
              <a:gdLst/>
              <a:ahLst/>
              <a:cxnLst/>
              <a:rect l="l" t="t" r="r" b="b"/>
              <a:pathLst>
                <a:path w="19050" h="3710304">
                  <a:moveTo>
                    <a:pt x="19050" y="0"/>
                  </a:moveTo>
                  <a:lnTo>
                    <a:pt x="0" y="0"/>
                  </a:lnTo>
                  <a:lnTo>
                    <a:pt x="0" y="3710178"/>
                  </a:lnTo>
                  <a:lnTo>
                    <a:pt x="19050" y="371017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24925" y="1571625"/>
              <a:ext cx="2943225" cy="36385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5027" y="141224"/>
            <a:ext cx="492696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spc="-70" dirty="0">
                <a:solidFill>
                  <a:srgbClr val="000000"/>
                </a:solidFill>
              </a:rPr>
              <a:t>Developing </a:t>
            </a:r>
            <a:r>
              <a:rPr sz="2400" spc="-25" dirty="0">
                <a:solidFill>
                  <a:srgbClr val="000000"/>
                </a:solidFill>
              </a:rPr>
              <a:t>and </a:t>
            </a:r>
            <a:r>
              <a:rPr sz="2400" spc="-90" dirty="0">
                <a:solidFill>
                  <a:srgbClr val="000000"/>
                </a:solidFill>
              </a:rPr>
              <a:t>refining </a:t>
            </a:r>
            <a:r>
              <a:rPr sz="2400" spc="-100" dirty="0">
                <a:solidFill>
                  <a:srgbClr val="000000"/>
                </a:solidFill>
              </a:rPr>
              <a:t>drawing</a:t>
            </a:r>
            <a:r>
              <a:rPr sz="2400" spc="-260" dirty="0">
                <a:solidFill>
                  <a:srgbClr val="000000"/>
                </a:solidFill>
              </a:rPr>
              <a:t> </a:t>
            </a:r>
            <a:r>
              <a:rPr sz="2400" spc="-75" dirty="0">
                <a:solidFill>
                  <a:srgbClr val="000000"/>
                </a:solidFill>
              </a:rPr>
              <a:t>skills.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00" y="800100"/>
              <a:ext cx="4505325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5575" y="2133600"/>
              <a:ext cx="4762500" cy="2590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1050" y="1066800"/>
              <a:ext cx="4772025" cy="4724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5575" y="1504950"/>
              <a:ext cx="4762500" cy="3848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8175" y="552450"/>
            <a:ext cx="4019550" cy="2228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700" y="2962275"/>
            <a:ext cx="4010025" cy="33432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48225" y="552462"/>
            <a:ext cx="6696075" cy="57529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3950" y="1685925"/>
              <a:ext cx="4114800" cy="3486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9425" y="1809750"/>
              <a:ext cx="4114800" cy="32289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52650" y="1285875"/>
              <a:ext cx="7896225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7725" y="800100"/>
              <a:ext cx="4638675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5575" y="1019175"/>
              <a:ext cx="4762500" cy="48196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6125" y="1285875"/>
              <a:ext cx="5619750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76400" y="1828800"/>
              <a:ext cx="4057650" cy="3114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1850" y="1952625"/>
              <a:ext cx="4048125" cy="28765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504949"/>
              <a:ext cx="2886075" cy="3848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962149"/>
              <a:ext cx="2876550" cy="29337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2114549"/>
              <a:ext cx="2876550" cy="26289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3950" y="1952625"/>
              <a:ext cx="4114800" cy="29527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9425" y="2009775"/>
              <a:ext cx="4114800" cy="2838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925" y="161925"/>
            <a:ext cx="11153775" cy="5991225"/>
            <a:chOff x="161925" y="161925"/>
            <a:chExt cx="11153775" cy="5991225"/>
          </a:xfrm>
        </p:grpSpPr>
        <p:sp>
          <p:nvSpPr>
            <p:cNvPr id="3" name="object 3"/>
            <p:cNvSpPr/>
            <p:nvPr/>
          </p:nvSpPr>
          <p:spPr>
            <a:xfrm>
              <a:off x="8039100" y="1752599"/>
              <a:ext cx="3276600" cy="4400550"/>
            </a:xfrm>
            <a:custGeom>
              <a:avLst/>
              <a:gdLst/>
              <a:ahLst/>
              <a:cxnLst/>
              <a:rect l="l" t="t" r="r" b="b"/>
              <a:pathLst>
                <a:path w="3276600" h="4400550">
                  <a:moveTo>
                    <a:pt x="3276600" y="0"/>
                  </a:moveTo>
                  <a:lnTo>
                    <a:pt x="3028950" y="0"/>
                  </a:lnTo>
                  <a:lnTo>
                    <a:pt x="3028950" y="4020820"/>
                  </a:lnTo>
                  <a:lnTo>
                    <a:pt x="0" y="4020820"/>
                  </a:lnTo>
                  <a:lnTo>
                    <a:pt x="0" y="4181475"/>
                  </a:lnTo>
                  <a:lnTo>
                    <a:pt x="0" y="4400550"/>
                  </a:lnTo>
                  <a:lnTo>
                    <a:pt x="3276600" y="4400550"/>
                  </a:lnTo>
                  <a:lnTo>
                    <a:pt x="3276600" y="4181475"/>
                  </a:lnTo>
                  <a:lnTo>
                    <a:pt x="3276600" y="4020820"/>
                  </a:lnTo>
                  <a:lnTo>
                    <a:pt x="3276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925" y="161925"/>
              <a:ext cx="10906125" cy="5772150"/>
            </a:xfrm>
            <a:custGeom>
              <a:avLst/>
              <a:gdLst/>
              <a:ahLst/>
              <a:cxnLst/>
              <a:rect l="l" t="t" r="r" b="b"/>
              <a:pathLst>
                <a:path w="10906125" h="5772150">
                  <a:moveTo>
                    <a:pt x="10906125" y="0"/>
                  </a:moveTo>
                  <a:lnTo>
                    <a:pt x="0" y="0"/>
                  </a:lnTo>
                  <a:lnTo>
                    <a:pt x="0" y="5772150"/>
                  </a:lnTo>
                  <a:lnTo>
                    <a:pt x="10906125" y="5772150"/>
                  </a:lnTo>
                  <a:lnTo>
                    <a:pt x="10906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0000" y="485775"/>
              <a:ext cx="3609975" cy="51339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4225" y="1371600"/>
            <a:ext cx="5538851" cy="4110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665" y="657161"/>
            <a:ext cx="3681729" cy="5386705"/>
            <a:chOff x="466665" y="657161"/>
            <a:chExt cx="3681729" cy="5386705"/>
          </a:xfrm>
        </p:grpSpPr>
        <p:sp>
          <p:nvSpPr>
            <p:cNvPr id="3" name="object 3"/>
            <p:cNvSpPr/>
            <p:nvPr/>
          </p:nvSpPr>
          <p:spPr>
            <a:xfrm>
              <a:off x="466665" y="695244"/>
              <a:ext cx="3681594" cy="5348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49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49" y="1133475"/>
              <a:ext cx="3209925" cy="42957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48091" y="657161"/>
            <a:ext cx="3691254" cy="5386705"/>
            <a:chOff x="4248091" y="657161"/>
            <a:chExt cx="3691254" cy="5386705"/>
          </a:xfrm>
        </p:grpSpPr>
        <p:sp>
          <p:nvSpPr>
            <p:cNvPr id="7" name="object 7"/>
            <p:cNvSpPr/>
            <p:nvPr/>
          </p:nvSpPr>
          <p:spPr>
            <a:xfrm>
              <a:off x="4248091" y="695244"/>
              <a:ext cx="3691119" cy="5348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57675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039041" y="657161"/>
            <a:ext cx="3681729" cy="5386705"/>
            <a:chOff x="8039041" y="657161"/>
            <a:chExt cx="3681729" cy="5386705"/>
          </a:xfrm>
        </p:grpSpPr>
        <p:sp>
          <p:nvSpPr>
            <p:cNvPr id="10" name="object 10"/>
            <p:cNvSpPr/>
            <p:nvPr/>
          </p:nvSpPr>
          <p:spPr>
            <a:xfrm>
              <a:off x="8039041" y="695244"/>
              <a:ext cx="3681594" cy="5348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9100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77225" y="1133475"/>
              <a:ext cx="3209925" cy="42862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638675" y="1476375"/>
            <a:ext cx="2914650" cy="3905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162050"/>
              <a:ext cx="2886075" cy="4533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523999"/>
              <a:ext cx="2876550" cy="3810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1781174"/>
              <a:ext cx="2876550" cy="32956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725" y="466724"/>
            <a:ext cx="5419725" cy="5924550"/>
          </a:xfrm>
          <a:custGeom>
            <a:avLst/>
            <a:gdLst/>
            <a:ahLst/>
            <a:cxnLst/>
            <a:rect l="l" t="t" r="r" b="b"/>
            <a:pathLst>
              <a:path w="5419725" h="5924550">
                <a:moveTo>
                  <a:pt x="5248275" y="180975"/>
                </a:moveTo>
                <a:lnTo>
                  <a:pt x="180975" y="180975"/>
                </a:lnTo>
                <a:lnTo>
                  <a:pt x="180975" y="5743575"/>
                </a:lnTo>
                <a:lnTo>
                  <a:pt x="5248275" y="5743575"/>
                </a:lnTo>
                <a:lnTo>
                  <a:pt x="5248275" y="180975"/>
                </a:lnTo>
                <a:close/>
              </a:path>
              <a:path w="5419725" h="5924550">
                <a:moveTo>
                  <a:pt x="5419725" y="0"/>
                </a:moveTo>
                <a:lnTo>
                  <a:pt x="5384800" y="0"/>
                </a:lnTo>
                <a:lnTo>
                  <a:pt x="5384800" y="34925"/>
                </a:lnTo>
                <a:lnTo>
                  <a:pt x="5384800" y="5889625"/>
                </a:lnTo>
                <a:lnTo>
                  <a:pt x="34925" y="5889625"/>
                </a:lnTo>
                <a:lnTo>
                  <a:pt x="34925" y="34925"/>
                </a:lnTo>
                <a:lnTo>
                  <a:pt x="5384800" y="34925"/>
                </a:lnTo>
                <a:lnTo>
                  <a:pt x="5384800" y="0"/>
                </a:lnTo>
                <a:lnTo>
                  <a:pt x="34925" y="0"/>
                </a:lnTo>
                <a:lnTo>
                  <a:pt x="0" y="0"/>
                </a:lnTo>
                <a:lnTo>
                  <a:pt x="0" y="34925"/>
                </a:lnTo>
                <a:lnTo>
                  <a:pt x="0" y="5889625"/>
                </a:lnTo>
                <a:lnTo>
                  <a:pt x="0" y="5924550"/>
                </a:lnTo>
                <a:lnTo>
                  <a:pt x="34925" y="5924550"/>
                </a:lnTo>
                <a:lnTo>
                  <a:pt x="5384800" y="5924550"/>
                </a:lnTo>
                <a:lnTo>
                  <a:pt x="5419725" y="5924550"/>
                </a:lnTo>
                <a:lnTo>
                  <a:pt x="5419725" y="5889625"/>
                </a:lnTo>
                <a:lnTo>
                  <a:pt x="5419725" y="34925"/>
                </a:lnTo>
                <a:lnTo>
                  <a:pt x="5419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1725" y="466724"/>
            <a:ext cx="5410200" cy="5924550"/>
          </a:xfrm>
          <a:custGeom>
            <a:avLst/>
            <a:gdLst/>
            <a:ahLst/>
            <a:cxnLst/>
            <a:rect l="l" t="t" r="r" b="b"/>
            <a:pathLst>
              <a:path w="5410200" h="5924550">
                <a:moveTo>
                  <a:pt x="5238750" y="180975"/>
                </a:moveTo>
                <a:lnTo>
                  <a:pt x="171450" y="180975"/>
                </a:lnTo>
                <a:lnTo>
                  <a:pt x="171450" y="5743575"/>
                </a:lnTo>
                <a:lnTo>
                  <a:pt x="5238750" y="5743575"/>
                </a:lnTo>
                <a:lnTo>
                  <a:pt x="5238750" y="180975"/>
                </a:lnTo>
                <a:close/>
              </a:path>
              <a:path w="5410200" h="5924550">
                <a:moveTo>
                  <a:pt x="5410200" y="0"/>
                </a:moveTo>
                <a:lnTo>
                  <a:pt x="5375275" y="0"/>
                </a:lnTo>
                <a:lnTo>
                  <a:pt x="5375275" y="34925"/>
                </a:lnTo>
                <a:lnTo>
                  <a:pt x="5375275" y="5889625"/>
                </a:lnTo>
                <a:lnTo>
                  <a:pt x="34925" y="5889625"/>
                </a:lnTo>
                <a:lnTo>
                  <a:pt x="34925" y="34925"/>
                </a:lnTo>
                <a:lnTo>
                  <a:pt x="5375275" y="34925"/>
                </a:lnTo>
                <a:lnTo>
                  <a:pt x="5375275" y="0"/>
                </a:lnTo>
                <a:lnTo>
                  <a:pt x="34925" y="0"/>
                </a:lnTo>
                <a:lnTo>
                  <a:pt x="0" y="0"/>
                </a:lnTo>
                <a:lnTo>
                  <a:pt x="0" y="34925"/>
                </a:lnTo>
                <a:lnTo>
                  <a:pt x="0" y="5889625"/>
                </a:lnTo>
                <a:lnTo>
                  <a:pt x="0" y="5924550"/>
                </a:lnTo>
                <a:lnTo>
                  <a:pt x="34925" y="5924550"/>
                </a:lnTo>
                <a:lnTo>
                  <a:pt x="5375275" y="5924550"/>
                </a:lnTo>
                <a:lnTo>
                  <a:pt x="5410200" y="5924550"/>
                </a:lnTo>
                <a:lnTo>
                  <a:pt x="5410200" y="5889625"/>
                </a:lnTo>
                <a:lnTo>
                  <a:pt x="5410200" y="34925"/>
                </a:lnTo>
                <a:lnTo>
                  <a:pt x="5410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8275" y="1123950"/>
            <a:ext cx="3486150" cy="4610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3750" y="1123950"/>
            <a:ext cx="3486150" cy="461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52625" y="962025"/>
              <a:ext cx="3505200" cy="4848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62825" y="962025"/>
              <a:ext cx="3676650" cy="4848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28800" y="962025"/>
              <a:ext cx="3743325" cy="4848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1850" y="1828800"/>
              <a:ext cx="4048125" cy="3114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43100" y="962025"/>
              <a:ext cx="3524250" cy="4848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00925" y="962025"/>
              <a:ext cx="3600450" cy="48482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14825" y="1285875"/>
              <a:ext cx="3571875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50" y="0"/>
            <a:ext cx="3524250" cy="6858000"/>
            <a:chOff x="476250" y="0"/>
            <a:chExt cx="3524250" cy="6858000"/>
          </a:xfrm>
        </p:grpSpPr>
        <p:sp>
          <p:nvSpPr>
            <p:cNvPr id="3" name="object 3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5775" y="1733550"/>
              <a:ext cx="3514725" cy="33813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4337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4825" y="1981200"/>
            <a:ext cx="3533775" cy="2886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242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62925" y="1857375"/>
            <a:ext cx="3514725" cy="3133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1075" y="962024"/>
              <a:ext cx="2847975" cy="49339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362075"/>
              <a:ext cx="2876550" cy="41338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2019299"/>
              <a:ext cx="2876550" cy="28194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504949"/>
              <a:ext cx="2886075" cy="3848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57725" y="2057399"/>
              <a:ext cx="2876550" cy="2743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1381125"/>
              <a:ext cx="2886075" cy="37338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6665" y="657161"/>
            <a:ext cx="3681729" cy="5386705"/>
            <a:chOff x="466665" y="657161"/>
            <a:chExt cx="3681729" cy="5386705"/>
          </a:xfrm>
        </p:grpSpPr>
        <p:sp>
          <p:nvSpPr>
            <p:cNvPr id="3" name="object 3"/>
            <p:cNvSpPr/>
            <p:nvPr/>
          </p:nvSpPr>
          <p:spPr>
            <a:xfrm>
              <a:off x="466665" y="695244"/>
              <a:ext cx="3681594" cy="5348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49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49" y="1523999"/>
              <a:ext cx="3209925" cy="35052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248091" y="657161"/>
            <a:ext cx="3691254" cy="5386705"/>
            <a:chOff x="4248091" y="657161"/>
            <a:chExt cx="3691254" cy="5386705"/>
          </a:xfrm>
        </p:grpSpPr>
        <p:sp>
          <p:nvSpPr>
            <p:cNvPr id="7" name="object 7"/>
            <p:cNvSpPr/>
            <p:nvPr/>
          </p:nvSpPr>
          <p:spPr>
            <a:xfrm>
              <a:off x="4248091" y="695244"/>
              <a:ext cx="3691119" cy="5348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57675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039041" y="657161"/>
            <a:ext cx="3681729" cy="5386705"/>
            <a:chOff x="8039041" y="657161"/>
            <a:chExt cx="3681729" cy="5386705"/>
          </a:xfrm>
        </p:grpSpPr>
        <p:sp>
          <p:nvSpPr>
            <p:cNvPr id="10" name="object 10"/>
            <p:cNvSpPr/>
            <p:nvPr/>
          </p:nvSpPr>
          <p:spPr>
            <a:xfrm>
              <a:off x="8039041" y="695244"/>
              <a:ext cx="3681594" cy="5348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9100" y="657161"/>
              <a:ext cx="3671951" cy="52435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495800" y="1847850"/>
            <a:ext cx="3200400" cy="2857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77225" y="1524000"/>
            <a:ext cx="3209925" cy="3333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3028950" y="0"/>
                </a:lnTo>
                <a:lnTo>
                  <a:pt x="3028950" y="4024630"/>
                </a:lnTo>
                <a:lnTo>
                  <a:pt x="0" y="4024630"/>
                </a:lnTo>
                <a:lnTo>
                  <a:pt x="0" y="4190365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190365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5295900" cy="5114925"/>
            <a:chOff x="752475" y="742950"/>
            <a:chExt cx="52959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5048250" cy="4886325"/>
            </a:xfrm>
            <a:custGeom>
              <a:avLst/>
              <a:gdLst/>
              <a:ahLst/>
              <a:cxnLst/>
              <a:rect l="l" t="t" r="r" b="b"/>
              <a:pathLst>
                <a:path w="5048250" h="4886325">
                  <a:moveTo>
                    <a:pt x="50482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5048250" y="4886325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0650" y="1285875"/>
              <a:ext cx="4267200" cy="4257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34100" y="981075"/>
            <a:ext cx="5048250" cy="4895850"/>
            <a:chOff x="6134100" y="981075"/>
            <a:chExt cx="5048250" cy="4895850"/>
          </a:xfrm>
        </p:grpSpPr>
        <p:sp>
          <p:nvSpPr>
            <p:cNvPr id="8" name="object 8"/>
            <p:cNvSpPr/>
            <p:nvPr/>
          </p:nvSpPr>
          <p:spPr>
            <a:xfrm>
              <a:off x="6134100" y="981075"/>
              <a:ext cx="5048250" cy="4895850"/>
            </a:xfrm>
            <a:custGeom>
              <a:avLst/>
              <a:gdLst/>
              <a:ahLst/>
              <a:cxnLst/>
              <a:rect l="l" t="t" r="r" b="b"/>
              <a:pathLst>
                <a:path w="5048250" h="4895850">
                  <a:moveTo>
                    <a:pt x="5048250" y="0"/>
                  </a:moveTo>
                  <a:lnTo>
                    <a:pt x="0" y="0"/>
                  </a:lnTo>
                  <a:lnTo>
                    <a:pt x="0" y="4895850"/>
                  </a:lnTo>
                  <a:lnTo>
                    <a:pt x="5048250" y="4895850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91350" y="1285875"/>
              <a:ext cx="3324225" cy="4257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838200"/>
            <a:ext cx="10896600" cy="5591175"/>
            <a:chOff x="647700" y="647700"/>
            <a:chExt cx="10896600" cy="5591175"/>
          </a:xfrm>
        </p:grpSpPr>
        <p:sp>
          <p:nvSpPr>
            <p:cNvPr id="3" name="object 3"/>
            <p:cNvSpPr/>
            <p:nvPr/>
          </p:nvSpPr>
          <p:spPr>
            <a:xfrm>
              <a:off x="647700" y="647700"/>
              <a:ext cx="4648073" cy="39243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10075" y="1400809"/>
              <a:ext cx="3267075" cy="4409440"/>
            </a:xfrm>
            <a:custGeom>
              <a:avLst/>
              <a:gdLst/>
              <a:ahLst/>
              <a:cxnLst/>
              <a:rect l="l" t="t" r="r" b="b"/>
              <a:pathLst>
                <a:path w="3267075" h="4409440">
                  <a:moveTo>
                    <a:pt x="3267075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0" y="4409440"/>
                  </a:lnTo>
                  <a:lnTo>
                    <a:pt x="404749" y="4409440"/>
                  </a:lnTo>
                  <a:lnTo>
                    <a:pt x="404749" y="381000"/>
                  </a:lnTo>
                  <a:lnTo>
                    <a:pt x="3267075" y="381000"/>
                  </a:lnTo>
                  <a:lnTo>
                    <a:pt x="326707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7725" y="1638300"/>
              <a:ext cx="68865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647700"/>
            <a:ext cx="1971675" cy="2619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8150" y="790575"/>
            <a:ext cx="3743325" cy="527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43975" y="647700"/>
            <a:ext cx="1971675" cy="2619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525" y="3590925"/>
            <a:ext cx="2257425" cy="2619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53500" y="3590925"/>
            <a:ext cx="1952625" cy="2638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504949"/>
              <a:ext cx="2886075" cy="3848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504949"/>
              <a:ext cx="2876550" cy="3848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1543049"/>
              <a:ext cx="2876550" cy="37719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6" name="object 6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15150" y="800100"/>
              <a:ext cx="3943350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228725" y="838200"/>
            <a:ext cx="3886200" cy="518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3975" y="2047875"/>
              <a:ext cx="9544050" cy="2724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50" y="0"/>
            <a:ext cx="3524250" cy="6858000"/>
            <a:chOff x="476250" y="0"/>
            <a:chExt cx="3524250" cy="6858000"/>
          </a:xfrm>
        </p:grpSpPr>
        <p:sp>
          <p:nvSpPr>
            <p:cNvPr id="3" name="object 3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5775" y="1181100"/>
              <a:ext cx="3514725" cy="44862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4337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4825" y="2190750"/>
            <a:ext cx="3533775" cy="2476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242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62925" y="2124075"/>
            <a:ext cx="3514725" cy="2609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8725" y="1123950"/>
              <a:ext cx="389572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9425" y="2133600"/>
              <a:ext cx="4114800" cy="25812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6150" y="1628648"/>
            <a:ext cx="5215001" cy="3595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1175" y="1193799"/>
            <a:ext cx="6089650" cy="4470400"/>
          </a:xfrm>
          <a:custGeom>
            <a:avLst/>
            <a:gdLst/>
            <a:ahLst/>
            <a:cxnLst/>
            <a:rect l="l" t="t" r="r" b="b"/>
            <a:pathLst>
              <a:path w="6089650" h="4470400">
                <a:moveTo>
                  <a:pt x="5734050" y="355600"/>
                </a:moveTo>
                <a:lnTo>
                  <a:pt x="5645150" y="355600"/>
                </a:lnTo>
                <a:lnTo>
                  <a:pt x="5645150" y="444500"/>
                </a:lnTo>
                <a:lnTo>
                  <a:pt x="5645150" y="4025900"/>
                </a:lnTo>
                <a:lnTo>
                  <a:pt x="444500" y="4025900"/>
                </a:lnTo>
                <a:lnTo>
                  <a:pt x="444500" y="444500"/>
                </a:lnTo>
                <a:lnTo>
                  <a:pt x="5645150" y="444500"/>
                </a:lnTo>
                <a:lnTo>
                  <a:pt x="5645150" y="355600"/>
                </a:lnTo>
                <a:lnTo>
                  <a:pt x="355600" y="355600"/>
                </a:lnTo>
                <a:lnTo>
                  <a:pt x="355600" y="444500"/>
                </a:lnTo>
                <a:lnTo>
                  <a:pt x="355600" y="4025900"/>
                </a:lnTo>
                <a:lnTo>
                  <a:pt x="355600" y="4114800"/>
                </a:lnTo>
                <a:lnTo>
                  <a:pt x="5734050" y="4114800"/>
                </a:lnTo>
                <a:lnTo>
                  <a:pt x="5734050" y="4025900"/>
                </a:lnTo>
                <a:lnTo>
                  <a:pt x="5734050" y="444500"/>
                </a:lnTo>
                <a:lnTo>
                  <a:pt x="5734050" y="355600"/>
                </a:lnTo>
                <a:close/>
              </a:path>
              <a:path w="6089650" h="4470400">
                <a:moveTo>
                  <a:pt x="6089650" y="0"/>
                </a:moveTo>
                <a:lnTo>
                  <a:pt x="5822950" y="0"/>
                </a:lnTo>
                <a:lnTo>
                  <a:pt x="5822950" y="266700"/>
                </a:lnTo>
                <a:lnTo>
                  <a:pt x="5822950" y="4203700"/>
                </a:lnTo>
                <a:lnTo>
                  <a:pt x="266700" y="4203700"/>
                </a:lnTo>
                <a:lnTo>
                  <a:pt x="266700" y="266700"/>
                </a:lnTo>
                <a:lnTo>
                  <a:pt x="5822950" y="266700"/>
                </a:lnTo>
                <a:lnTo>
                  <a:pt x="5822950" y="0"/>
                </a:lnTo>
                <a:lnTo>
                  <a:pt x="0" y="0"/>
                </a:lnTo>
                <a:lnTo>
                  <a:pt x="0" y="266700"/>
                </a:lnTo>
                <a:lnTo>
                  <a:pt x="0" y="4203700"/>
                </a:lnTo>
                <a:lnTo>
                  <a:pt x="0" y="4470400"/>
                </a:lnTo>
                <a:lnTo>
                  <a:pt x="6089650" y="4470400"/>
                </a:lnTo>
                <a:lnTo>
                  <a:pt x="6089650" y="4203700"/>
                </a:lnTo>
                <a:lnTo>
                  <a:pt x="6089650" y="266700"/>
                </a:lnTo>
                <a:lnTo>
                  <a:pt x="60896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6150" y="1485900"/>
            <a:ext cx="5215001" cy="3881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1175" y="1051559"/>
            <a:ext cx="6089650" cy="4756150"/>
          </a:xfrm>
          <a:custGeom>
            <a:avLst/>
            <a:gdLst/>
            <a:ahLst/>
            <a:cxnLst/>
            <a:rect l="l" t="t" r="r" b="b"/>
            <a:pathLst>
              <a:path w="6089650" h="4756150">
                <a:moveTo>
                  <a:pt x="5734050" y="355600"/>
                </a:moveTo>
                <a:lnTo>
                  <a:pt x="355600" y="355600"/>
                </a:lnTo>
                <a:lnTo>
                  <a:pt x="355600" y="444500"/>
                </a:lnTo>
                <a:lnTo>
                  <a:pt x="355600" y="4311650"/>
                </a:lnTo>
                <a:lnTo>
                  <a:pt x="355600" y="4400550"/>
                </a:lnTo>
                <a:lnTo>
                  <a:pt x="5734050" y="4400550"/>
                </a:lnTo>
                <a:lnTo>
                  <a:pt x="5734050" y="4311650"/>
                </a:lnTo>
                <a:lnTo>
                  <a:pt x="444500" y="4311650"/>
                </a:lnTo>
                <a:lnTo>
                  <a:pt x="444500" y="444500"/>
                </a:lnTo>
                <a:lnTo>
                  <a:pt x="5645150" y="444500"/>
                </a:lnTo>
                <a:lnTo>
                  <a:pt x="5645150" y="4311015"/>
                </a:lnTo>
                <a:lnTo>
                  <a:pt x="5734050" y="4311015"/>
                </a:lnTo>
                <a:lnTo>
                  <a:pt x="5734050" y="444500"/>
                </a:lnTo>
                <a:lnTo>
                  <a:pt x="5734050" y="443865"/>
                </a:lnTo>
                <a:lnTo>
                  <a:pt x="5734050" y="355600"/>
                </a:lnTo>
                <a:close/>
              </a:path>
              <a:path w="6089650" h="4756150">
                <a:moveTo>
                  <a:pt x="6089650" y="0"/>
                </a:moveTo>
                <a:lnTo>
                  <a:pt x="0" y="0"/>
                </a:lnTo>
                <a:lnTo>
                  <a:pt x="0" y="266700"/>
                </a:lnTo>
                <a:lnTo>
                  <a:pt x="0" y="4489450"/>
                </a:lnTo>
                <a:lnTo>
                  <a:pt x="0" y="4756150"/>
                </a:lnTo>
                <a:lnTo>
                  <a:pt x="6089650" y="4756150"/>
                </a:lnTo>
                <a:lnTo>
                  <a:pt x="6089650" y="4489450"/>
                </a:lnTo>
                <a:lnTo>
                  <a:pt x="266700" y="4489450"/>
                </a:lnTo>
                <a:lnTo>
                  <a:pt x="266700" y="266700"/>
                </a:lnTo>
                <a:lnTo>
                  <a:pt x="5822950" y="266700"/>
                </a:lnTo>
                <a:lnTo>
                  <a:pt x="5822950" y="4488815"/>
                </a:lnTo>
                <a:lnTo>
                  <a:pt x="6089650" y="4488815"/>
                </a:lnTo>
                <a:lnTo>
                  <a:pt x="6089650" y="266700"/>
                </a:lnTo>
                <a:lnTo>
                  <a:pt x="6089650" y="266065"/>
                </a:lnTo>
                <a:lnTo>
                  <a:pt x="60896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6150" y="1695323"/>
            <a:ext cx="5215001" cy="34624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1175" y="1261109"/>
            <a:ext cx="6089650" cy="4337050"/>
          </a:xfrm>
          <a:custGeom>
            <a:avLst/>
            <a:gdLst/>
            <a:ahLst/>
            <a:cxnLst/>
            <a:rect l="l" t="t" r="r" b="b"/>
            <a:pathLst>
              <a:path w="6089650" h="4337050">
                <a:moveTo>
                  <a:pt x="5734050" y="355600"/>
                </a:moveTo>
                <a:lnTo>
                  <a:pt x="355600" y="355600"/>
                </a:lnTo>
                <a:lnTo>
                  <a:pt x="355600" y="444500"/>
                </a:lnTo>
                <a:lnTo>
                  <a:pt x="355600" y="3892550"/>
                </a:lnTo>
                <a:lnTo>
                  <a:pt x="355600" y="3981450"/>
                </a:lnTo>
                <a:lnTo>
                  <a:pt x="5734050" y="3981450"/>
                </a:lnTo>
                <a:lnTo>
                  <a:pt x="5734050" y="3892550"/>
                </a:lnTo>
                <a:lnTo>
                  <a:pt x="444500" y="3892550"/>
                </a:lnTo>
                <a:lnTo>
                  <a:pt x="444500" y="444500"/>
                </a:lnTo>
                <a:lnTo>
                  <a:pt x="5645150" y="444500"/>
                </a:lnTo>
                <a:lnTo>
                  <a:pt x="5645150" y="3891915"/>
                </a:lnTo>
                <a:lnTo>
                  <a:pt x="5734050" y="3891915"/>
                </a:lnTo>
                <a:lnTo>
                  <a:pt x="5734050" y="444500"/>
                </a:lnTo>
                <a:lnTo>
                  <a:pt x="5734050" y="443865"/>
                </a:lnTo>
                <a:lnTo>
                  <a:pt x="5734050" y="355600"/>
                </a:lnTo>
                <a:close/>
              </a:path>
              <a:path w="6089650" h="4337050">
                <a:moveTo>
                  <a:pt x="6089650" y="0"/>
                </a:moveTo>
                <a:lnTo>
                  <a:pt x="0" y="0"/>
                </a:lnTo>
                <a:lnTo>
                  <a:pt x="0" y="266700"/>
                </a:lnTo>
                <a:lnTo>
                  <a:pt x="0" y="4070350"/>
                </a:lnTo>
                <a:lnTo>
                  <a:pt x="0" y="4337050"/>
                </a:lnTo>
                <a:lnTo>
                  <a:pt x="6089650" y="4337050"/>
                </a:lnTo>
                <a:lnTo>
                  <a:pt x="6089650" y="4070350"/>
                </a:lnTo>
                <a:lnTo>
                  <a:pt x="266700" y="4070350"/>
                </a:lnTo>
                <a:lnTo>
                  <a:pt x="266700" y="266700"/>
                </a:lnTo>
                <a:lnTo>
                  <a:pt x="5822950" y="266700"/>
                </a:lnTo>
                <a:lnTo>
                  <a:pt x="5822950" y="4069715"/>
                </a:lnTo>
                <a:lnTo>
                  <a:pt x="6089650" y="4069715"/>
                </a:lnTo>
                <a:lnTo>
                  <a:pt x="6089650" y="266700"/>
                </a:lnTo>
                <a:lnTo>
                  <a:pt x="6089650" y="266065"/>
                </a:lnTo>
                <a:lnTo>
                  <a:pt x="60896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2870581" y="0"/>
                </a:lnTo>
                <a:lnTo>
                  <a:pt x="2870581" y="4024630"/>
                </a:lnTo>
                <a:lnTo>
                  <a:pt x="0" y="4024630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10439400" cy="5114925"/>
            <a:chOff x="752475" y="742950"/>
            <a:chExt cx="104394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10191750" cy="4886325"/>
            </a:xfrm>
            <a:custGeom>
              <a:avLst/>
              <a:gdLst/>
              <a:ahLst/>
              <a:cxnLst/>
              <a:rect l="l" t="t" r="r" b="b"/>
              <a:pathLst>
                <a:path w="10191750" h="4886325">
                  <a:moveTo>
                    <a:pt x="101917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10191750" y="4886325"/>
                  </a:lnTo>
                  <a:lnTo>
                    <a:pt x="1019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43250" y="1285875"/>
              <a:ext cx="5915025" cy="42481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3028950" y="0"/>
                </a:lnTo>
                <a:lnTo>
                  <a:pt x="3028950" y="4024630"/>
                </a:lnTo>
                <a:lnTo>
                  <a:pt x="0" y="4024630"/>
                </a:lnTo>
                <a:lnTo>
                  <a:pt x="0" y="4190365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190365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5295900" cy="5114925"/>
            <a:chOff x="752475" y="742950"/>
            <a:chExt cx="52959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5048250" cy="4886325"/>
            </a:xfrm>
            <a:custGeom>
              <a:avLst/>
              <a:gdLst/>
              <a:ahLst/>
              <a:cxnLst/>
              <a:rect l="l" t="t" r="r" b="b"/>
              <a:pathLst>
                <a:path w="5048250" h="4886325">
                  <a:moveTo>
                    <a:pt x="50482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5048250" y="4886325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23975" y="1981200"/>
              <a:ext cx="4400550" cy="2867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34100" y="981075"/>
            <a:ext cx="5048250" cy="4895850"/>
            <a:chOff x="6134100" y="981075"/>
            <a:chExt cx="5048250" cy="4895850"/>
          </a:xfrm>
        </p:grpSpPr>
        <p:sp>
          <p:nvSpPr>
            <p:cNvPr id="8" name="object 8"/>
            <p:cNvSpPr/>
            <p:nvPr/>
          </p:nvSpPr>
          <p:spPr>
            <a:xfrm>
              <a:off x="6134100" y="981075"/>
              <a:ext cx="5048250" cy="4895850"/>
            </a:xfrm>
            <a:custGeom>
              <a:avLst/>
              <a:gdLst/>
              <a:ahLst/>
              <a:cxnLst/>
              <a:rect l="l" t="t" r="r" b="b"/>
              <a:pathLst>
                <a:path w="5048250" h="4895850">
                  <a:moveTo>
                    <a:pt x="5048250" y="0"/>
                  </a:moveTo>
                  <a:lnTo>
                    <a:pt x="0" y="0"/>
                  </a:lnTo>
                  <a:lnTo>
                    <a:pt x="0" y="4895850"/>
                  </a:lnTo>
                  <a:lnTo>
                    <a:pt x="5048250" y="4895850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48425" y="1885950"/>
              <a:ext cx="4410075" cy="30575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8225" y="323850"/>
            <a:ext cx="5334000" cy="6134100"/>
          </a:xfrm>
          <a:custGeom>
            <a:avLst/>
            <a:gdLst/>
            <a:ahLst/>
            <a:cxnLst/>
            <a:rect l="l" t="t" r="r" b="b"/>
            <a:pathLst>
              <a:path w="5334000" h="6134100">
                <a:moveTo>
                  <a:pt x="5334000" y="0"/>
                </a:moveTo>
                <a:lnTo>
                  <a:pt x="0" y="0"/>
                </a:lnTo>
                <a:lnTo>
                  <a:pt x="0" y="6134100"/>
                </a:lnTo>
                <a:lnTo>
                  <a:pt x="5334000" y="6134100"/>
                </a:lnTo>
                <a:lnTo>
                  <a:pt x="533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4150" y="323850"/>
            <a:ext cx="5334000" cy="6134100"/>
          </a:xfrm>
          <a:custGeom>
            <a:avLst/>
            <a:gdLst/>
            <a:ahLst/>
            <a:cxnLst/>
            <a:rect l="l" t="t" r="r" b="b"/>
            <a:pathLst>
              <a:path w="5334000" h="6134100">
                <a:moveTo>
                  <a:pt x="5334000" y="0"/>
                </a:moveTo>
                <a:lnTo>
                  <a:pt x="0" y="0"/>
                </a:lnTo>
                <a:lnTo>
                  <a:pt x="0" y="6134100"/>
                </a:lnTo>
                <a:lnTo>
                  <a:pt x="5334000" y="6134100"/>
                </a:lnTo>
                <a:lnTo>
                  <a:pt x="533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5950" y="962025"/>
            <a:ext cx="3638550" cy="4848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81875" y="962025"/>
            <a:ext cx="3638550" cy="484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2575" y="1057275"/>
            <a:ext cx="2019300" cy="318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410075" y="1400810"/>
            <a:ext cx="7134225" cy="4838065"/>
            <a:chOff x="4410075" y="1400810"/>
            <a:chExt cx="7134225" cy="4838065"/>
          </a:xfrm>
        </p:grpSpPr>
        <p:sp>
          <p:nvSpPr>
            <p:cNvPr id="4" name="object 4"/>
            <p:cNvSpPr/>
            <p:nvPr/>
          </p:nvSpPr>
          <p:spPr>
            <a:xfrm>
              <a:off x="4410075" y="1400809"/>
              <a:ext cx="3267075" cy="4409440"/>
            </a:xfrm>
            <a:custGeom>
              <a:avLst/>
              <a:gdLst/>
              <a:ahLst/>
              <a:cxnLst/>
              <a:rect l="l" t="t" r="r" b="b"/>
              <a:pathLst>
                <a:path w="3267075" h="4409440">
                  <a:moveTo>
                    <a:pt x="3267075" y="0"/>
                  </a:moveTo>
                  <a:lnTo>
                    <a:pt x="0" y="0"/>
                  </a:lnTo>
                  <a:lnTo>
                    <a:pt x="0" y="237490"/>
                  </a:lnTo>
                  <a:lnTo>
                    <a:pt x="0" y="381000"/>
                  </a:lnTo>
                  <a:lnTo>
                    <a:pt x="0" y="4409440"/>
                  </a:lnTo>
                  <a:lnTo>
                    <a:pt x="247650" y="4409440"/>
                  </a:lnTo>
                  <a:lnTo>
                    <a:pt x="247650" y="381000"/>
                  </a:lnTo>
                  <a:lnTo>
                    <a:pt x="3267075" y="381000"/>
                  </a:lnTo>
                  <a:lnTo>
                    <a:pt x="3267075" y="237490"/>
                  </a:lnTo>
                  <a:lnTo>
                    <a:pt x="326707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7725" y="1638300"/>
              <a:ext cx="6886575" cy="4600575"/>
            </a:xfrm>
            <a:custGeom>
              <a:avLst/>
              <a:gdLst/>
              <a:ahLst/>
              <a:cxnLst/>
              <a:rect l="l" t="t" r="r" b="b"/>
              <a:pathLst>
                <a:path w="6886575" h="4600575">
                  <a:moveTo>
                    <a:pt x="6886575" y="0"/>
                  </a:moveTo>
                  <a:lnTo>
                    <a:pt x="0" y="0"/>
                  </a:lnTo>
                  <a:lnTo>
                    <a:pt x="0" y="4600575"/>
                  </a:lnTo>
                  <a:lnTo>
                    <a:pt x="6886575" y="4600575"/>
                  </a:lnTo>
                  <a:lnTo>
                    <a:pt x="6886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24650" y="1962150"/>
              <a:ext cx="2752725" cy="39528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11258550" cy="5924550"/>
            <a:chOff x="466725" y="466725"/>
            <a:chExt cx="11258550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11258550" cy="5924550"/>
            </a:xfrm>
            <a:custGeom>
              <a:avLst/>
              <a:gdLst/>
              <a:ahLst/>
              <a:cxnLst/>
              <a:rect l="l" t="t" r="r" b="b"/>
              <a:pathLst>
                <a:path w="11258550" h="5924550">
                  <a:moveTo>
                    <a:pt x="110775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11077575" y="5743575"/>
                  </a:lnTo>
                  <a:lnTo>
                    <a:pt x="11077575" y="180975"/>
                  </a:lnTo>
                  <a:close/>
                </a:path>
                <a:path w="11258550" h="5924550">
                  <a:moveTo>
                    <a:pt x="11258550" y="0"/>
                  </a:moveTo>
                  <a:lnTo>
                    <a:pt x="11223625" y="0"/>
                  </a:lnTo>
                  <a:lnTo>
                    <a:pt x="11223625" y="34925"/>
                  </a:lnTo>
                  <a:lnTo>
                    <a:pt x="1122362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11223625" y="34925"/>
                  </a:lnTo>
                  <a:lnTo>
                    <a:pt x="1122362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11223625" y="5924550"/>
                  </a:lnTo>
                  <a:lnTo>
                    <a:pt x="11258550" y="5924550"/>
                  </a:lnTo>
                  <a:lnTo>
                    <a:pt x="11258550" y="5889625"/>
                  </a:lnTo>
                  <a:lnTo>
                    <a:pt x="11258550" y="34925"/>
                  </a:lnTo>
                  <a:lnTo>
                    <a:pt x="11258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86050" y="1123950"/>
              <a:ext cx="6819900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6B5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50" y="476250"/>
            <a:ext cx="11239500" cy="5905500"/>
            <a:chOff x="476250" y="476250"/>
            <a:chExt cx="11239500" cy="5905500"/>
          </a:xfrm>
        </p:grpSpPr>
        <p:sp>
          <p:nvSpPr>
            <p:cNvPr id="4" name="object 4"/>
            <p:cNvSpPr/>
            <p:nvPr/>
          </p:nvSpPr>
          <p:spPr>
            <a:xfrm>
              <a:off x="476250" y="476250"/>
              <a:ext cx="11239500" cy="5905500"/>
            </a:xfrm>
            <a:custGeom>
              <a:avLst/>
              <a:gdLst/>
              <a:ahLst/>
              <a:cxnLst/>
              <a:rect l="l" t="t" r="r" b="b"/>
              <a:pathLst>
                <a:path w="11239500" h="5905500">
                  <a:moveTo>
                    <a:pt x="11239500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11239500" y="5905500"/>
                  </a:lnTo>
                  <a:lnTo>
                    <a:pt x="11239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19350" y="800100"/>
              <a:ext cx="7353300" cy="525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076700" y="536575"/>
            <a:ext cx="5286375" cy="5931535"/>
            <a:chOff x="4076700" y="536575"/>
            <a:chExt cx="5286375" cy="5931535"/>
          </a:xfrm>
        </p:grpSpPr>
        <p:sp>
          <p:nvSpPr>
            <p:cNvPr id="6" name="object 6"/>
            <p:cNvSpPr/>
            <p:nvPr/>
          </p:nvSpPr>
          <p:spPr>
            <a:xfrm>
              <a:off x="4076700" y="962037"/>
              <a:ext cx="5286375" cy="55054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57725" y="981075"/>
              <a:ext cx="3867150" cy="4648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35475" y="758825"/>
              <a:ext cx="4311650" cy="5092700"/>
            </a:xfrm>
            <a:custGeom>
              <a:avLst/>
              <a:gdLst/>
              <a:ahLst/>
              <a:cxnLst/>
              <a:rect l="l" t="t" r="r" b="b"/>
              <a:pathLst>
                <a:path w="4311650" h="5092700">
                  <a:moveTo>
                    <a:pt x="0" y="5092700"/>
                  </a:moveTo>
                  <a:lnTo>
                    <a:pt x="4311650" y="5092700"/>
                  </a:lnTo>
                  <a:lnTo>
                    <a:pt x="4311650" y="0"/>
                  </a:lnTo>
                  <a:lnTo>
                    <a:pt x="0" y="0"/>
                  </a:lnTo>
                  <a:lnTo>
                    <a:pt x="0" y="5092700"/>
                  </a:lnTo>
                  <a:close/>
                </a:path>
              </a:pathLst>
            </a:custGeom>
            <a:ln w="444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038225" y="323850"/>
            <a:ext cx="5334000" cy="6134100"/>
            <a:chOff x="1038225" y="323850"/>
            <a:chExt cx="5334000" cy="6134100"/>
          </a:xfrm>
        </p:grpSpPr>
        <p:sp>
          <p:nvSpPr>
            <p:cNvPr id="6" name="object 6"/>
            <p:cNvSpPr/>
            <p:nvPr/>
          </p:nvSpPr>
          <p:spPr>
            <a:xfrm>
              <a:off x="1038225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5950" y="962025"/>
              <a:ext cx="3638550" cy="48482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534150" y="323850"/>
            <a:ext cx="5334000" cy="6134100"/>
            <a:chOff x="6534150" y="323850"/>
            <a:chExt cx="5334000" cy="6134100"/>
          </a:xfrm>
        </p:grpSpPr>
        <p:sp>
          <p:nvSpPr>
            <p:cNvPr id="9" name="object 9"/>
            <p:cNvSpPr/>
            <p:nvPr/>
          </p:nvSpPr>
          <p:spPr>
            <a:xfrm>
              <a:off x="6534150" y="323850"/>
              <a:ext cx="5334000" cy="6134100"/>
            </a:xfrm>
            <a:custGeom>
              <a:avLst/>
              <a:gdLst/>
              <a:ahLst/>
              <a:cxnLst/>
              <a:rect l="l" t="t" r="r" b="b"/>
              <a:pathLst>
                <a:path w="5334000" h="6134100">
                  <a:moveTo>
                    <a:pt x="5334000" y="0"/>
                  </a:moveTo>
                  <a:lnTo>
                    <a:pt x="0" y="0"/>
                  </a:lnTo>
                  <a:lnTo>
                    <a:pt x="0" y="6134100"/>
                  </a:lnTo>
                  <a:lnTo>
                    <a:pt x="5334000" y="6134100"/>
                  </a:lnTo>
                  <a:lnTo>
                    <a:pt x="533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1850" y="1190625"/>
              <a:ext cx="4048125" cy="4391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150" y="647700"/>
            <a:ext cx="4181475" cy="556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29375" y="647700"/>
            <a:ext cx="4943475" cy="556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3028950" y="0"/>
                </a:lnTo>
                <a:lnTo>
                  <a:pt x="3028950" y="4024630"/>
                </a:lnTo>
                <a:lnTo>
                  <a:pt x="0" y="4024630"/>
                </a:lnTo>
                <a:lnTo>
                  <a:pt x="0" y="4190365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190365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5295900" cy="5114925"/>
            <a:chOff x="752475" y="742950"/>
            <a:chExt cx="52959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5048250" cy="4886325"/>
            </a:xfrm>
            <a:custGeom>
              <a:avLst/>
              <a:gdLst/>
              <a:ahLst/>
              <a:cxnLst/>
              <a:rect l="l" t="t" r="r" b="b"/>
              <a:pathLst>
                <a:path w="5048250" h="4886325">
                  <a:moveTo>
                    <a:pt x="50482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5048250" y="4886325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33575" y="1285875"/>
              <a:ext cx="3181350" cy="4257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34100" y="981075"/>
            <a:ext cx="5048250" cy="4895850"/>
            <a:chOff x="6134100" y="981075"/>
            <a:chExt cx="5048250" cy="4895850"/>
          </a:xfrm>
        </p:grpSpPr>
        <p:sp>
          <p:nvSpPr>
            <p:cNvPr id="8" name="object 8"/>
            <p:cNvSpPr/>
            <p:nvPr/>
          </p:nvSpPr>
          <p:spPr>
            <a:xfrm>
              <a:off x="6134100" y="981075"/>
              <a:ext cx="5048250" cy="4895850"/>
            </a:xfrm>
            <a:custGeom>
              <a:avLst/>
              <a:gdLst/>
              <a:ahLst/>
              <a:cxnLst/>
              <a:rect l="l" t="t" r="r" b="b"/>
              <a:pathLst>
                <a:path w="5048250" h="4895850">
                  <a:moveTo>
                    <a:pt x="5048250" y="0"/>
                  </a:moveTo>
                  <a:lnTo>
                    <a:pt x="0" y="0"/>
                  </a:lnTo>
                  <a:lnTo>
                    <a:pt x="0" y="4895850"/>
                  </a:lnTo>
                  <a:lnTo>
                    <a:pt x="5048250" y="4895850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58025" y="1285875"/>
              <a:ext cx="3190875" cy="4257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2475" y="0"/>
            <a:ext cx="2309876" cy="1261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3312" y="161036"/>
            <a:ext cx="159067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250" dirty="0">
                <a:solidFill>
                  <a:srgbClr val="000000"/>
                </a:solidFill>
                <a:latin typeface="Verdana"/>
                <a:cs typeface="Verdana"/>
              </a:rPr>
              <a:t>Year</a:t>
            </a:r>
            <a:r>
              <a:rPr sz="4400" spc="-74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4400" spc="-229" dirty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endParaRPr sz="44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48150" y="1400111"/>
            <a:ext cx="4177029" cy="4900930"/>
            <a:chOff x="4248150" y="1400111"/>
            <a:chExt cx="4177029" cy="4900930"/>
          </a:xfrm>
        </p:grpSpPr>
        <p:sp>
          <p:nvSpPr>
            <p:cNvPr id="8" name="object 8"/>
            <p:cNvSpPr/>
            <p:nvPr/>
          </p:nvSpPr>
          <p:spPr>
            <a:xfrm>
              <a:off x="4248150" y="1400111"/>
              <a:ext cx="4176776" cy="49006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24350" y="1476375"/>
              <a:ext cx="3971925" cy="46958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05300" y="1457325"/>
              <a:ext cx="4010025" cy="4733925"/>
            </a:xfrm>
            <a:custGeom>
              <a:avLst/>
              <a:gdLst/>
              <a:ahLst/>
              <a:cxnLst/>
              <a:rect l="l" t="t" r="r" b="b"/>
              <a:pathLst>
                <a:path w="4010025" h="4733925">
                  <a:moveTo>
                    <a:pt x="0" y="4733925"/>
                  </a:moveTo>
                  <a:lnTo>
                    <a:pt x="4010025" y="4733925"/>
                  </a:lnTo>
                  <a:lnTo>
                    <a:pt x="4010025" y="0"/>
                  </a:lnTo>
                  <a:lnTo>
                    <a:pt x="0" y="0"/>
                  </a:lnTo>
                  <a:lnTo>
                    <a:pt x="0" y="473392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38250" y="800100"/>
              <a:ext cx="3857625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81775" y="800100"/>
              <a:ext cx="4610100" cy="5257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600" y="447589"/>
            <a:ext cx="5491480" cy="5996305"/>
            <a:chOff x="428600" y="447589"/>
            <a:chExt cx="5491480" cy="5996305"/>
          </a:xfrm>
        </p:grpSpPr>
        <p:sp>
          <p:nvSpPr>
            <p:cNvPr id="3" name="object 3"/>
            <p:cNvSpPr/>
            <p:nvPr/>
          </p:nvSpPr>
          <p:spPr>
            <a:xfrm>
              <a:off x="428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2975" y="800100"/>
              <a:ext cx="4448175" cy="5257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43600" y="447589"/>
            <a:ext cx="5491480" cy="5996305"/>
            <a:chOff x="6143600" y="447589"/>
            <a:chExt cx="5491480" cy="5996305"/>
          </a:xfrm>
        </p:grpSpPr>
        <p:sp>
          <p:nvSpPr>
            <p:cNvPr id="7" name="object 7"/>
            <p:cNvSpPr/>
            <p:nvPr/>
          </p:nvSpPr>
          <p:spPr>
            <a:xfrm>
              <a:off x="6143600" y="447589"/>
              <a:ext cx="5491274" cy="59960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91250" y="476250"/>
              <a:ext cx="5400675" cy="5905500"/>
            </a:xfrm>
            <a:custGeom>
              <a:avLst/>
              <a:gdLst/>
              <a:ahLst/>
              <a:cxnLst/>
              <a:rect l="l" t="t" r="r" b="b"/>
              <a:pathLst>
                <a:path w="5400675" h="5905500">
                  <a:moveTo>
                    <a:pt x="5400675" y="0"/>
                  </a:moveTo>
                  <a:lnTo>
                    <a:pt x="0" y="0"/>
                  </a:lnTo>
                  <a:lnTo>
                    <a:pt x="0" y="5905500"/>
                  </a:lnTo>
                  <a:lnTo>
                    <a:pt x="5400675" y="5905500"/>
                  </a:lnTo>
                  <a:lnTo>
                    <a:pt x="5400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05575" y="952500"/>
              <a:ext cx="4762500" cy="4953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3950" y="2085975"/>
              <a:ext cx="4114800" cy="26860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29425" y="2343150"/>
              <a:ext cx="4114800" cy="21621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5400" y="1123950"/>
            <a:ext cx="2933700" cy="2066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0175" y="3429000"/>
            <a:ext cx="2636520" cy="19050"/>
          </a:xfrm>
          <a:custGeom>
            <a:avLst/>
            <a:gdLst/>
            <a:ahLst/>
            <a:cxnLst/>
            <a:rect l="l" t="t" r="r" b="b"/>
            <a:pathLst>
              <a:path w="2636520" h="19050">
                <a:moveTo>
                  <a:pt x="2636520" y="0"/>
                </a:moveTo>
                <a:lnTo>
                  <a:pt x="0" y="0"/>
                </a:lnTo>
                <a:lnTo>
                  <a:pt x="0" y="19050"/>
                </a:lnTo>
                <a:lnTo>
                  <a:pt x="2636520" y="19050"/>
                </a:lnTo>
                <a:lnTo>
                  <a:pt x="263652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9225" y="3667125"/>
            <a:ext cx="27051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867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38825" y="1123950"/>
            <a:ext cx="4276725" cy="4600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50" y="0"/>
            <a:ext cx="3429000" cy="6858000"/>
            <a:chOff x="476250" y="0"/>
            <a:chExt cx="3429000" cy="6858000"/>
          </a:xfrm>
        </p:grpSpPr>
        <p:sp>
          <p:nvSpPr>
            <p:cNvPr id="3" name="object 3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1025" y="1123950"/>
              <a:ext cx="332422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4337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62925" y="1123950"/>
            <a:ext cx="3714750" cy="4600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242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9600" y="1123950"/>
            <a:ext cx="3352800" cy="461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05180" y="403605"/>
            <a:ext cx="1923414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145" dirty="0">
                <a:solidFill>
                  <a:srgbClr val="000000"/>
                </a:solidFill>
                <a:latin typeface="Verdana"/>
                <a:cs typeface="Verdana"/>
              </a:rPr>
              <a:t>Progress</a:t>
            </a:r>
            <a:r>
              <a:rPr sz="3200" spc="-145" dirty="0">
                <a:solidFill>
                  <a:srgbClr val="000000"/>
                </a:solidFill>
              </a:rPr>
              <a:t>…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E7E7E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466725" y="476250"/>
            <a:ext cx="6762750" cy="5915025"/>
            <a:chOff x="466725" y="476250"/>
            <a:chExt cx="6762750" cy="5915025"/>
          </a:xfrm>
        </p:grpSpPr>
        <p:sp>
          <p:nvSpPr>
            <p:cNvPr id="5" name="object 5"/>
            <p:cNvSpPr/>
            <p:nvPr/>
          </p:nvSpPr>
          <p:spPr>
            <a:xfrm>
              <a:off x="476250" y="485775"/>
              <a:ext cx="6743700" cy="5895975"/>
            </a:xfrm>
            <a:custGeom>
              <a:avLst/>
              <a:gdLst/>
              <a:ahLst/>
              <a:cxnLst/>
              <a:rect l="l" t="t" r="r" b="b"/>
              <a:pathLst>
                <a:path w="6743700" h="5895975">
                  <a:moveTo>
                    <a:pt x="6743700" y="0"/>
                  </a:moveTo>
                  <a:lnTo>
                    <a:pt x="0" y="0"/>
                  </a:lnTo>
                  <a:lnTo>
                    <a:pt x="0" y="5895975"/>
                  </a:lnTo>
                  <a:lnTo>
                    <a:pt x="6743700" y="5895975"/>
                  </a:lnTo>
                  <a:lnTo>
                    <a:pt x="6743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6725" y="476250"/>
              <a:ext cx="6762750" cy="5915025"/>
            </a:xfrm>
            <a:custGeom>
              <a:avLst/>
              <a:gdLst/>
              <a:ahLst/>
              <a:cxnLst/>
              <a:rect l="l" t="t" r="r" b="b"/>
              <a:pathLst>
                <a:path w="6762750" h="5915025">
                  <a:moveTo>
                    <a:pt x="0" y="5895975"/>
                  </a:moveTo>
                  <a:lnTo>
                    <a:pt x="0" y="5915025"/>
                  </a:lnTo>
                  <a:lnTo>
                    <a:pt x="19050" y="5915025"/>
                  </a:lnTo>
                  <a:lnTo>
                    <a:pt x="0" y="5895975"/>
                  </a:lnTo>
                  <a:close/>
                </a:path>
                <a:path w="6762750" h="5915025">
                  <a:moveTo>
                    <a:pt x="19050" y="0"/>
                  </a:moveTo>
                  <a:lnTo>
                    <a:pt x="0" y="19050"/>
                  </a:lnTo>
                  <a:lnTo>
                    <a:pt x="0" y="5895975"/>
                  </a:lnTo>
                  <a:lnTo>
                    <a:pt x="19050" y="5915025"/>
                  </a:lnTo>
                  <a:lnTo>
                    <a:pt x="19050" y="0"/>
                  </a:lnTo>
                  <a:close/>
                </a:path>
                <a:path w="6762750" h="5915025">
                  <a:moveTo>
                    <a:pt x="6743700" y="5895975"/>
                  </a:moveTo>
                  <a:lnTo>
                    <a:pt x="19050" y="5895975"/>
                  </a:lnTo>
                  <a:lnTo>
                    <a:pt x="19050" y="5915025"/>
                  </a:lnTo>
                  <a:lnTo>
                    <a:pt x="6743700" y="5915025"/>
                  </a:lnTo>
                  <a:lnTo>
                    <a:pt x="6743700" y="5895975"/>
                  </a:lnTo>
                  <a:close/>
                </a:path>
                <a:path w="6762750" h="5915025">
                  <a:moveTo>
                    <a:pt x="6743700" y="0"/>
                  </a:moveTo>
                  <a:lnTo>
                    <a:pt x="6743700" y="5915025"/>
                  </a:lnTo>
                  <a:lnTo>
                    <a:pt x="6762750" y="5895975"/>
                  </a:lnTo>
                  <a:lnTo>
                    <a:pt x="6762750" y="19050"/>
                  </a:lnTo>
                  <a:lnTo>
                    <a:pt x="6743700" y="0"/>
                  </a:lnTo>
                  <a:close/>
                </a:path>
                <a:path w="6762750" h="5915025">
                  <a:moveTo>
                    <a:pt x="6762750" y="5895975"/>
                  </a:moveTo>
                  <a:lnTo>
                    <a:pt x="6743700" y="5915025"/>
                  </a:lnTo>
                  <a:lnTo>
                    <a:pt x="6762750" y="5915025"/>
                  </a:lnTo>
                  <a:lnTo>
                    <a:pt x="6762750" y="5895975"/>
                  </a:lnTo>
                  <a:close/>
                </a:path>
                <a:path w="6762750" h="5915025">
                  <a:moveTo>
                    <a:pt x="190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9050" y="0"/>
                  </a:lnTo>
                  <a:close/>
                </a:path>
                <a:path w="6762750" h="5915025">
                  <a:moveTo>
                    <a:pt x="6743700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6743700" y="19050"/>
                  </a:lnTo>
                  <a:lnTo>
                    <a:pt x="6743700" y="0"/>
                  </a:lnTo>
                  <a:close/>
                </a:path>
                <a:path w="6762750" h="5915025">
                  <a:moveTo>
                    <a:pt x="6762750" y="0"/>
                  </a:moveTo>
                  <a:lnTo>
                    <a:pt x="6743700" y="0"/>
                  </a:lnTo>
                  <a:lnTo>
                    <a:pt x="6762750" y="19050"/>
                  </a:lnTo>
                  <a:lnTo>
                    <a:pt x="6762750" y="0"/>
                  </a:lnTo>
                  <a:close/>
                </a:path>
              </a:pathLst>
            </a:custGeom>
            <a:solidFill>
              <a:srgbClr val="7E7E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8175" y="923925"/>
              <a:ext cx="6410325" cy="502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524750" y="466725"/>
            <a:ext cx="4200525" cy="2809875"/>
            <a:chOff x="7524750" y="466725"/>
            <a:chExt cx="4200525" cy="2809875"/>
          </a:xfrm>
        </p:grpSpPr>
        <p:sp>
          <p:nvSpPr>
            <p:cNvPr id="9" name="object 9"/>
            <p:cNvSpPr/>
            <p:nvPr/>
          </p:nvSpPr>
          <p:spPr>
            <a:xfrm>
              <a:off x="7534275" y="476250"/>
              <a:ext cx="4181475" cy="2790825"/>
            </a:xfrm>
            <a:custGeom>
              <a:avLst/>
              <a:gdLst/>
              <a:ahLst/>
              <a:cxnLst/>
              <a:rect l="l" t="t" r="r" b="b"/>
              <a:pathLst>
                <a:path w="4181475" h="2790825">
                  <a:moveTo>
                    <a:pt x="4181475" y="0"/>
                  </a:moveTo>
                  <a:lnTo>
                    <a:pt x="0" y="0"/>
                  </a:lnTo>
                  <a:lnTo>
                    <a:pt x="0" y="2790825"/>
                  </a:lnTo>
                  <a:lnTo>
                    <a:pt x="4181475" y="2790825"/>
                  </a:lnTo>
                  <a:lnTo>
                    <a:pt x="418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24750" y="466725"/>
              <a:ext cx="4200525" cy="2809875"/>
            </a:xfrm>
            <a:custGeom>
              <a:avLst/>
              <a:gdLst/>
              <a:ahLst/>
              <a:cxnLst/>
              <a:rect l="l" t="t" r="r" b="b"/>
              <a:pathLst>
                <a:path w="4200525" h="2809875">
                  <a:moveTo>
                    <a:pt x="0" y="2790825"/>
                  </a:moveTo>
                  <a:lnTo>
                    <a:pt x="0" y="2809875"/>
                  </a:lnTo>
                  <a:lnTo>
                    <a:pt x="19050" y="2809875"/>
                  </a:lnTo>
                  <a:lnTo>
                    <a:pt x="0" y="2790825"/>
                  </a:lnTo>
                  <a:close/>
                </a:path>
                <a:path w="4200525" h="2809875">
                  <a:moveTo>
                    <a:pt x="19050" y="0"/>
                  </a:moveTo>
                  <a:lnTo>
                    <a:pt x="0" y="19050"/>
                  </a:lnTo>
                  <a:lnTo>
                    <a:pt x="0" y="2790825"/>
                  </a:lnTo>
                  <a:lnTo>
                    <a:pt x="19050" y="2809875"/>
                  </a:lnTo>
                  <a:lnTo>
                    <a:pt x="19050" y="0"/>
                  </a:lnTo>
                  <a:close/>
                </a:path>
                <a:path w="4200525" h="2809875">
                  <a:moveTo>
                    <a:pt x="4181475" y="2790825"/>
                  </a:moveTo>
                  <a:lnTo>
                    <a:pt x="19050" y="2790825"/>
                  </a:lnTo>
                  <a:lnTo>
                    <a:pt x="19050" y="2809875"/>
                  </a:lnTo>
                  <a:lnTo>
                    <a:pt x="4181475" y="2809875"/>
                  </a:lnTo>
                  <a:lnTo>
                    <a:pt x="4181475" y="2790825"/>
                  </a:lnTo>
                  <a:close/>
                </a:path>
                <a:path w="4200525" h="2809875">
                  <a:moveTo>
                    <a:pt x="4181475" y="0"/>
                  </a:moveTo>
                  <a:lnTo>
                    <a:pt x="4181475" y="2809875"/>
                  </a:lnTo>
                  <a:lnTo>
                    <a:pt x="4200525" y="2790825"/>
                  </a:lnTo>
                  <a:lnTo>
                    <a:pt x="4200525" y="19050"/>
                  </a:lnTo>
                  <a:lnTo>
                    <a:pt x="4181475" y="0"/>
                  </a:lnTo>
                  <a:close/>
                </a:path>
                <a:path w="4200525" h="2809875">
                  <a:moveTo>
                    <a:pt x="4200525" y="2790825"/>
                  </a:moveTo>
                  <a:lnTo>
                    <a:pt x="4181475" y="2809875"/>
                  </a:lnTo>
                  <a:lnTo>
                    <a:pt x="4200525" y="2809875"/>
                  </a:lnTo>
                  <a:lnTo>
                    <a:pt x="4200525" y="2790825"/>
                  </a:lnTo>
                  <a:close/>
                </a:path>
                <a:path w="4200525" h="2809875">
                  <a:moveTo>
                    <a:pt x="190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9050" y="0"/>
                  </a:lnTo>
                  <a:close/>
                </a:path>
                <a:path w="4200525" h="2809875">
                  <a:moveTo>
                    <a:pt x="4181475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4181475" y="19050"/>
                  </a:lnTo>
                  <a:lnTo>
                    <a:pt x="4181475" y="0"/>
                  </a:lnTo>
                  <a:close/>
                </a:path>
                <a:path w="4200525" h="2809875">
                  <a:moveTo>
                    <a:pt x="4200525" y="0"/>
                  </a:moveTo>
                  <a:lnTo>
                    <a:pt x="4181475" y="0"/>
                  </a:lnTo>
                  <a:lnTo>
                    <a:pt x="4200525" y="19050"/>
                  </a:lnTo>
                  <a:lnTo>
                    <a:pt x="4200525" y="0"/>
                  </a:lnTo>
                  <a:close/>
                </a:path>
              </a:pathLst>
            </a:custGeom>
            <a:solidFill>
              <a:srgbClr val="7E7E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72425" y="647700"/>
              <a:ext cx="3305175" cy="24669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524750" y="3590925"/>
            <a:ext cx="4200525" cy="2809875"/>
            <a:chOff x="7524750" y="3590925"/>
            <a:chExt cx="4200525" cy="2809875"/>
          </a:xfrm>
        </p:grpSpPr>
        <p:sp>
          <p:nvSpPr>
            <p:cNvPr id="13" name="object 13"/>
            <p:cNvSpPr/>
            <p:nvPr/>
          </p:nvSpPr>
          <p:spPr>
            <a:xfrm>
              <a:off x="7534275" y="3600450"/>
              <a:ext cx="4181475" cy="2790825"/>
            </a:xfrm>
            <a:custGeom>
              <a:avLst/>
              <a:gdLst/>
              <a:ahLst/>
              <a:cxnLst/>
              <a:rect l="l" t="t" r="r" b="b"/>
              <a:pathLst>
                <a:path w="4181475" h="2790825">
                  <a:moveTo>
                    <a:pt x="4181475" y="0"/>
                  </a:moveTo>
                  <a:lnTo>
                    <a:pt x="0" y="0"/>
                  </a:lnTo>
                  <a:lnTo>
                    <a:pt x="0" y="2790825"/>
                  </a:lnTo>
                  <a:lnTo>
                    <a:pt x="4181475" y="2790825"/>
                  </a:lnTo>
                  <a:lnTo>
                    <a:pt x="4181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24750" y="3590925"/>
              <a:ext cx="4200525" cy="2809875"/>
            </a:xfrm>
            <a:custGeom>
              <a:avLst/>
              <a:gdLst/>
              <a:ahLst/>
              <a:cxnLst/>
              <a:rect l="l" t="t" r="r" b="b"/>
              <a:pathLst>
                <a:path w="4200525" h="2809875">
                  <a:moveTo>
                    <a:pt x="0" y="2790825"/>
                  </a:moveTo>
                  <a:lnTo>
                    <a:pt x="0" y="2809875"/>
                  </a:lnTo>
                  <a:lnTo>
                    <a:pt x="19050" y="2809875"/>
                  </a:lnTo>
                  <a:lnTo>
                    <a:pt x="0" y="2790825"/>
                  </a:lnTo>
                  <a:close/>
                </a:path>
                <a:path w="4200525" h="2809875">
                  <a:moveTo>
                    <a:pt x="19050" y="0"/>
                  </a:moveTo>
                  <a:lnTo>
                    <a:pt x="0" y="19050"/>
                  </a:lnTo>
                  <a:lnTo>
                    <a:pt x="0" y="2790825"/>
                  </a:lnTo>
                  <a:lnTo>
                    <a:pt x="19050" y="2809875"/>
                  </a:lnTo>
                  <a:lnTo>
                    <a:pt x="19050" y="0"/>
                  </a:lnTo>
                  <a:close/>
                </a:path>
                <a:path w="4200525" h="2809875">
                  <a:moveTo>
                    <a:pt x="4181475" y="2790825"/>
                  </a:moveTo>
                  <a:lnTo>
                    <a:pt x="19050" y="2790825"/>
                  </a:lnTo>
                  <a:lnTo>
                    <a:pt x="19050" y="2809875"/>
                  </a:lnTo>
                  <a:lnTo>
                    <a:pt x="4181475" y="2809875"/>
                  </a:lnTo>
                  <a:lnTo>
                    <a:pt x="4181475" y="2790825"/>
                  </a:lnTo>
                  <a:close/>
                </a:path>
                <a:path w="4200525" h="2809875">
                  <a:moveTo>
                    <a:pt x="4181475" y="0"/>
                  </a:moveTo>
                  <a:lnTo>
                    <a:pt x="4181475" y="2809875"/>
                  </a:lnTo>
                  <a:lnTo>
                    <a:pt x="4200525" y="2790825"/>
                  </a:lnTo>
                  <a:lnTo>
                    <a:pt x="4200525" y="19050"/>
                  </a:lnTo>
                  <a:lnTo>
                    <a:pt x="4181475" y="0"/>
                  </a:lnTo>
                  <a:close/>
                </a:path>
                <a:path w="4200525" h="2809875">
                  <a:moveTo>
                    <a:pt x="4200525" y="2790825"/>
                  </a:moveTo>
                  <a:lnTo>
                    <a:pt x="4181475" y="2809875"/>
                  </a:lnTo>
                  <a:lnTo>
                    <a:pt x="4200525" y="2809875"/>
                  </a:lnTo>
                  <a:lnTo>
                    <a:pt x="4200525" y="2790825"/>
                  </a:lnTo>
                  <a:close/>
                </a:path>
                <a:path w="4200525" h="2809875">
                  <a:moveTo>
                    <a:pt x="190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9050" y="0"/>
                  </a:lnTo>
                  <a:close/>
                </a:path>
                <a:path w="4200525" h="2809875">
                  <a:moveTo>
                    <a:pt x="4181475" y="0"/>
                  </a:moveTo>
                  <a:lnTo>
                    <a:pt x="19050" y="0"/>
                  </a:lnTo>
                  <a:lnTo>
                    <a:pt x="19050" y="19050"/>
                  </a:lnTo>
                  <a:lnTo>
                    <a:pt x="4181475" y="19050"/>
                  </a:lnTo>
                  <a:lnTo>
                    <a:pt x="4181475" y="0"/>
                  </a:lnTo>
                  <a:close/>
                </a:path>
                <a:path w="4200525" h="2809875">
                  <a:moveTo>
                    <a:pt x="4200525" y="0"/>
                  </a:moveTo>
                  <a:lnTo>
                    <a:pt x="4181475" y="0"/>
                  </a:lnTo>
                  <a:lnTo>
                    <a:pt x="4200525" y="19050"/>
                  </a:lnTo>
                  <a:lnTo>
                    <a:pt x="4200525" y="0"/>
                  </a:lnTo>
                  <a:close/>
                </a:path>
              </a:pathLst>
            </a:custGeom>
            <a:solidFill>
              <a:srgbClr val="7E7E7E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34300" y="3752850"/>
              <a:ext cx="3771900" cy="24669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7800" y="1123950"/>
              <a:ext cx="34575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38975" y="1123950"/>
              <a:ext cx="370522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50" y="0"/>
            <a:ext cx="3495675" cy="6858000"/>
            <a:chOff x="476250" y="0"/>
            <a:chExt cx="3495675" cy="6858000"/>
          </a:xfrm>
        </p:grpSpPr>
        <p:sp>
          <p:nvSpPr>
            <p:cNvPr id="3" name="object 3"/>
            <p:cNvSpPr/>
            <p:nvPr/>
          </p:nvSpPr>
          <p:spPr>
            <a:xfrm>
              <a:off x="476250" y="0"/>
              <a:ext cx="228600" cy="6858000"/>
            </a:xfrm>
            <a:custGeom>
              <a:avLst/>
              <a:gdLst/>
              <a:ahLst/>
              <a:cxnLst/>
              <a:rect l="l" t="t" r="r" b="b"/>
              <a:pathLst>
                <a:path w="228600" h="6858000">
                  <a:moveTo>
                    <a:pt x="2286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28600" y="6858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4350" y="1123950"/>
              <a:ext cx="34575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414337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4825" y="2143125"/>
            <a:ext cx="3533775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72425" y="1571625"/>
            <a:ext cx="19050" cy="3710304"/>
          </a:xfrm>
          <a:custGeom>
            <a:avLst/>
            <a:gdLst/>
            <a:ahLst/>
            <a:cxnLst/>
            <a:rect l="l" t="t" r="r" b="b"/>
            <a:pathLst>
              <a:path w="19050" h="3710304">
                <a:moveTo>
                  <a:pt x="19050" y="0"/>
                </a:moveTo>
                <a:lnTo>
                  <a:pt x="0" y="0"/>
                </a:lnTo>
                <a:lnTo>
                  <a:pt x="0" y="3710178"/>
                </a:lnTo>
                <a:lnTo>
                  <a:pt x="19050" y="3710178"/>
                </a:lnTo>
                <a:lnTo>
                  <a:pt x="190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91500" y="1123950"/>
            <a:ext cx="3457575" cy="4600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53400" y="1686559"/>
            <a:ext cx="3276600" cy="4409440"/>
          </a:xfrm>
          <a:custGeom>
            <a:avLst/>
            <a:gdLst/>
            <a:ahLst/>
            <a:cxnLst/>
            <a:rect l="l" t="t" r="r" b="b"/>
            <a:pathLst>
              <a:path w="3276600" h="4409440">
                <a:moveTo>
                  <a:pt x="3276600" y="0"/>
                </a:moveTo>
                <a:lnTo>
                  <a:pt x="3028950" y="0"/>
                </a:lnTo>
                <a:lnTo>
                  <a:pt x="3028950" y="4024630"/>
                </a:lnTo>
                <a:lnTo>
                  <a:pt x="0" y="4024630"/>
                </a:lnTo>
                <a:lnTo>
                  <a:pt x="0" y="4190365"/>
                </a:lnTo>
                <a:lnTo>
                  <a:pt x="0" y="4409440"/>
                </a:lnTo>
                <a:lnTo>
                  <a:pt x="3276600" y="4409440"/>
                </a:lnTo>
                <a:lnTo>
                  <a:pt x="3276600" y="4190365"/>
                </a:lnTo>
                <a:lnTo>
                  <a:pt x="3276600" y="4024630"/>
                </a:lnTo>
                <a:lnTo>
                  <a:pt x="3276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52475" y="742950"/>
            <a:ext cx="5295900" cy="5114925"/>
            <a:chOff x="752475" y="742950"/>
            <a:chExt cx="5295900" cy="5114925"/>
          </a:xfrm>
        </p:grpSpPr>
        <p:sp>
          <p:nvSpPr>
            <p:cNvPr id="4" name="object 4"/>
            <p:cNvSpPr/>
            <p:nvPr/>
          </p:nvSpPr>
          <p:spPr>
            <a:xfrm>
              <a:off x="752475" y="742950"/>
              <a:ext cx="3276600" cy="4410075"/>
            </a:xfrm>
            <a:custGeom>
              <a:avLst/>
              <a:gdLst/>
              <a:ahLst/>
              <a:cxnLst/>
              <a:rect l="l" t="t" r="r" b="b"/>
              <a:pathLst>
                <a:path w="3276600" h="4410075">
                  <a:moveTo>
                    <a:pt x="3275965" y="0"/>
                  </a:moveTo>
                  <a:lnTo>
                    <a:pt x="0" y="0"/>
                  </a:lnTo>
                  <a:lnTo>
                    <a:pt x="0" y="4410075"/>
                  </a:lnTo>
                  <a:lnTo>
                    <a:pt x="405891" y="4410075"/>
                  </a:lnTo>
                  <a:lnTo>
                    <a:pt x="405891" y="384555"/>
                  </a:lnTo>
                  <a:lnTo>
                    <a:pt x="3276600" y="385825"/>
                  </a:lnTo>
                  <a:lnTo>
                    <a:pt x="3276143" y="288125"/>
                  </a:lnTo>
                  <a:lnTo>
                    <a:pt x="3276421" y="97772"/>
                  </a:lnTo>
                  <a:lnTo>
                    <a:pt x="3275965" y="0"/>
                  </a:lnTo>
                  <a:close/>
                </a:path>
              </a:pathLst>
            </a:custGeom>
            <a:solidFill>
              <a:srgbClr val="181B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0125" y="971550"/>
              <a:ext cx="5048250" cy="4886325"/>
            </a:xfrm>
            <a:custGeom>
              <a:avLst/>
              <a:gdLst/>
              <a:ahLst/>
              <a:cxnLst/>
              <a:rect l="l" t="t" r="r" b="b"/>
              <a:pathLst>
                <a:path w="5048250" h="4886325">
                  <a:moveTo>
                    <a:pt x="5048250" y="0"/>
                  </a:moveTo>
                  <a:lnTo>
                    <a:pt x="0" y="0"/>
                  </a:lnTo>
                  <a:lnTo>
                    <a:pt x="0" y="4886325"/>
                  </a:lnTo>
                  <a:lnTo>
                    <a:pt x="5048250" y="4886325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9750" y="1285875"/>
              <a:ext cx="3429000" cy="4257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34100" y="981075"/>
            <a:ext cx="5048250" cy="4895850"/>
            <a:chOff x="6134100" y="981075"/>
            <a:chExt cx="5048250" cy="4895850"/>
          </a:xfrm>
        </p:grpSpPr>
        <p:sp>
          <p:nvSpPr>
            <p:cNvPr id="8" name="object 8"/>
            <p:cNvSpPr/>
            <p:nvPr/>
          </p:nvSpPr>
          <p:spPr>
            <a:xfrm>
              <a:off x="6134100" y="981075"/>
              <a:ext cx="5048250" cy="4895850"/>
            </a:xfrm>
            <a:custGeom>
              <a:avLst/>
              <a:gdLst/>
              <a:ahLst/>
              <a:cxnLst/>
              <a:rect l="l" t="t" r="r" b="b"/>
              <a:pathLst>
                <a:path w="5048250" h="4895850">
                  <a:moveTo>
                    <a:pt x="5048250" y="0"/>
                  </a:moveTo>
                  <a:lnTo>
                    <a:pt x="0" y="0"/>
                  </a:lnTo>
                  <a:lnTo>
                    <a:pt x="0" y="4895850"/>
                  </a:lnTo>
                  <a:lnTo>
                    <a:pt x="5048250" y="4895850"/>
                  </a:lnTo>
                  <a:lnTo>
                    <a:pt x="504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38975" y="1285875"/>
              <a:ext cx="3238500" cy="4257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9725" y="1123950"/>
              <a:ext cx="3143250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96150" y="1123950"/>
              <a:ext cx="31908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07203" y="38798"/>
            <a:ext cx="251650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5 </a:t>
            </a:r>
            <a:r>
              <a:rPr sz="2750" spc="-85" dirty="0">
                <a:solidFill>
                  <a:srgbClr val="000000"/>
                </a:solidFill>
                <a:latin typeface="Verdana"/>
                <a:cs typeface="Verdana"/>
              </a:rPr>
              <a:t>to</a:t>
            </a:r>
            <a:r>
              <a:rPr sz="2750" spc="-6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323975"/>
              <a:ext cx="2886075" cy="42100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562099"/>
              <a:ext cx="2876550" cy="37338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1600199"/>
              <a:ext cx="2876550" cy="3657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71500" y="590486"/>
            <a:ext cx="11044555" cy="5710555"/>
            <a:chOff x="571500" y="590486"/>
            <a:chExt cx="11044555" cy="5710555"/>
          </a:xfrm>
        </p:grpSpPr>
        <p:sp>
          <p:nvSpPr>
            <p:cNvPr id="4" name="object 4"/>
            <p:cNvSpPr/>
            <p:nvPr/>
          </p:nvSpPr>
          <p:spPr>
            <a:xfrm>
              <a:off x="571500" y="590486"/>
              <a:ext cx="3662426" cy="57103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700" y="647699"/>
              <a:ext cx="3514725" cy="5562600"/>
            </a:xfrm>
            <a:custGeom>
              <a:avLst/>
              <a:gdLst/>
              <a:ahLst/>
              <a:cxnLst/>
              <a:rect l="l" t="t" r="r" b="b"/>
              <a:pathLst>
                <a:path w="3514725" h="5562600">
                  <a:moveTo>
                    <a:pt x="3514725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14725" y="5562600"/>
                  </a:lnTo>
                  <a:lnTo>
                    <a:pt x="35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025" y="1447799"/>
              <a:ext cx="2886075" cy="3962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81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243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8200" y="1914524"/>
              <a:ext cx="2876550" cy="30289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43850" y="590486"/>
              <a:ext cx="3671951" cy="57103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20050" y="647699"/>
              <a:ext cx="3524250" cy="5562600"/>
            </a:xfrm>
            <a:custGeom>
              <a:avLst/>
              <a:gdLst/>
              <a:ahLst/>
              <a:cxnLst/>
              <a:rect l="l" t="t" r="r" b="b"/>
              <a:pathLst>
                <a:path w="3524250" h="5562600">
                  <a:moveTo>
                    <a:pt x="3524250" y="0"/>
                  </a:moveTo>
                  <a:lnTo>
                    <a:pt x="0" y="0"/>
                  </a:lnTo>
                  <a:lnTo>
                    <a:pt x="0" y="5562600"/>
                  </a:lnTo>
                  <a:lnTo>
                    <a:pt x="3524250" y="5562600"/>
                  </a:lnTo>
                  <a:lnTo>
                    <a:pt x="3524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43900" y="2305050"/>
              <a:ext cx="2876550" cy="22479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47800" y="1123950"/>
              <a:ext cx="34575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62800" y="1123950"/>
              <a:ext cx="34575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6725" y="466724"/>
            <a:ext cx="5419725" cy="5924550"/>
          </a:xfrm>
          <a:custGeom>
            <a:avLst/>
            <a:gdLst/>
            <a:ahLst/>
            <a:cxnLst/>
            <a:rect l="l" t="t" r="r" b="b"/>
            <a:pathLst>
              <a:path w="5419725" h="5924550">
                <a:moveTo>
                  <a:pt x="5248275" y="180975"/>
                </a:moveTo>
                <a:lnTo>
                  <a:pt x="180975" y="180975"/>
                </a:lnTo>
                <a:lnTo>
                  <a:pt x="180975" y="5743575"/>
                </a:lnTo>
                <a:lnTo>
                  <a:pt x="5248275" y="5743575"/>
                </a:lnTo>
                <a:lnTo>
                  <a:pt x="5248275" y="180975"/>
                </a:lnTo>
                <a:close/>
              </a:path>
              <a:path w="5419725" h="5924550">
                <a:moveTo>
                  <a:pt x="5419725" y="0"/>
                </a:moveTo>
                <a:lnTo>
                  <a:pt x="5384800" y="0"/>
                </a:lnTo>
                <a:lnTo>
                  <a:pt x="5384800" y="34925"/>
                </a:lnTo>
                <a:lnTo>
                  <a:pt x="5384800" y="5889625"/>
                </a:lnTo>
                <a:lnTo>
                  <a:pt x="34925" y="5889625"/>
                </a:lnTo>
                <a:lnTo>
                  <a:pt x="34925" y="34925"/>
                </a:lnTo>
                <a:lnTo>
                  <a:pt x="5384800" y="34925"/>
                </a:lnTo>
                <a:lnTo>
                  <a:pt x="5384800" y="0"/>
                </a:lnTo>
                <a:lnTo>
                  <a:pt x="34925" y="0"/>
                </a:lnTo>
                <a:lnTo>
                  <a:pt x="0" y="0"/>
                </a:lnTo>
                <a:lnTo>
                  <a:pt x="0" y="34925"/>
                </a:lnTo>
                <a:lnTo>
                  <a:pt x="0" y="5889625"/>
                </a:lnTo>
                <a:lnTo>
                  <a:pt x="0" y="5924550"/>
                </a:lnTo>
                <a:lnTo>
                  <a:pt x="34925" y="5924550"/>
                </a:lnTo>
                <a:lnTo>
                  <a:pt x="5384800" y="5924550"/>
                </a:lnTo>
                <a:lnTo>
                  <a:pt x="5419725" y="5924550"/>
                </a:lnTo>
                <a:lnTo>
                  <a:pt x="5419725" y="5889625"/>
                </a:lnTo>
                <a:lnTo>
                  <a:pt x="5419725" y="34925"/>
                </a:lnTo>
                <a:lnTo>
                  <a:pt x="5419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1725" y="466724"/>
            <a:ext cx="5410200" cy="5924550"/>
          </a:xfrm>
          <a:custGeom>
            <a:avLst/>
            <a:gdLst/>
            <a:ahLst/>
            <a:cxnLst/>
            <a:rect l="l" t="t" r="r" b="b"/>
            <a:pathLst>
              <a:path w="5410200" h="5924550">
                <a:moveTo>
                  <a:pt x="5238750" y="180975"/>
                </a:moveTo>
                <a:lnTo>
                  <a:pt x="171450" y="180975"/>
                </a:lnTo>
                <a:lnTo>
                  <a:pt x="171450" y="5743575"/>
                </a:lnTo>
                <a:lnTo>
                  <a:pt x="5238750" y="5743575"/>
                </a:lnTo>
                <a:lnTo>
                  <a:pt x="5238750" y="180975"/>
                </a:lnTo>
                <a:close/>
              </a:path>
              <a:path w="5410200" h="5924550">
                <a:moveTo>
                  <a:pt x="5410200" y="0"/>
                </a:moveTo>
                <a:lnTo>
                  <a:pt x="5375275" y="0"/>
                </a:lnTo>
                <a:lnTo>
                  <a:pt x="5375275" y="34925"/>
                </a:lnTo>
                <a:lnTo>
                  <a:pt x="5375275" y="5889625"/>
                </a:lnTo>
                <a:lnTo>
                  <a:pt x="34925" y="5889625"/>
                </a:lnTo>
                <a:lnTo>
                  <a:pt x="34925" y="34925"/>
                </a:lnTo>
                <a:lnTo>
                  <a:pt x="5375275" y="34925"/>
                </a:lnTo>
                <a:lnTo>
                  <a:pt x="5375275" y="0"/>
                </a:lnTo>
                <a:lnTo>
                  <a:pt x="34925" y="0"/>
                </a:lnTo>
                <a:lnTo>
                  <a:pt x="0" y="0"/>
                </a:lnTo>
                <a:lnTo>
                  <a:pt x="0" y="34925"/>
                </a:lnTo>
                <a:lnTo>
                  <a:pt x="0" y="5889625"/>
                </a:lnTo>
                <a:lnTo>
                  <a:pt x="0" y="5924550"/>
                </a:lnTo>
                <a:lnTo>
                  <a:pt x="34925" y="5924550"/>
                </a:lnTo>
                <a:lnTo>
                  <a:pt x="5375275" y="5924550"/>
                </a:lnTo>
                <a:lnTo>
                  <a:pt x="5410200" y="5924550"/>
                </a:lnTo>
                <a:lnTo>
                  <a:pt x="5410200" y="5889625"/>
                </a:lnTo>
                <a:lnTo>
                  <a:pt x="5410200" y="34925"/>
                </a:lnTo>
                <a:lnTo>
                  <a:pt x="5410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1575" y="1304925"/>
            <a:ext cx="4114800" cy="4248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08601" y="0"/>
            <a:ext cx="251904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5 </a:t>
            </a:r>
            <a:r>
              <a:rPr sz="2750" spc="-85" dirty="0">
                <a:solidFill>
                  <a:srgbClr val="000000"/>
                </a:solidFill>
                <a:latin typeface="Verdana"/>
                <a:cs typeface="Verdana"/>
              </a:rPr>
              <a:t>to</a:t>
            </a:r>
            <a:r>
              <a:rPr sz="2750" spc="-6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34250" y="1123950"/>
            <a:ext cx="3105150" cy="461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5419725" cy="5924550"/>
            <a:chOff x="466725" y="466725"/>
            <a:chExt cx="5419725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5419725" cy="5924550"/>
            </a:xfrm>
            <a:custGeom>
              <a:avLst/>
              <a:gdLst/>
              <a:ahLst/>
              <a:cxnLst/>
              <a:rect l="l" t="t" r="r" b="b"/>
              <a:pathLst>
                <a:path w="5419725" h="5924550">
                  <a:moveTo>
                    <a:pt x="52482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5248275" y="5743575"/>
                  </a:lnTo>
                  <a:lnTo>
                    <a:pt x="5248275" y="180975"/>
                  </a:lnTo>
                  <a:close/>
                </a:path>
                <a:path w="5419725" h="5924550">
                  <a:moveTo>
                    <a:pt x="5419725" y="0"/>
                  </a:moveTo>
                  <a:lnTo>
                    <a:pt x="5384800" y="0"/>
                  </a:lnTo>
                  <a:lnTo>
                    <a:pt x="5384800" y="34925"/>
                  </a:lnTo>
                  <a:lnTo>
                    <a:pt x="5384800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84800" y="34925"/>
                  </a:lnTo>
                  <a:lnTo>
                    <a:pt x="5384800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84800" y="5924550"/>
                  </a:lnTo>
                  <a:lnTo>
                    <a:pt x="5419725" y="5924550"/>
                  </a:lnTo>
                  <a:lnTo>
                    <a:pt x="5419725" y="5889625"/>
                  </a:lnTo>
                  <a:lnTo>
                    <a:pt x="5419725" y="34925"/>
                  </a:lnTo>
                  <a:lnTo>
                    <a:pt x="541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1150" y="1123950"/>
              <a:ext cx="3190875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181725" y="466725"/>
            <a:ext cx="5410200" cy="5924550"/>
            <a:chOff x="6181725" y="466725"/>
            <a:chExt cx="5410200" cy="5924550"/>
          </a:xfrm>
        </p:grpSpPr>
        <p:sp>
          <p:nvSpPr>
            <p:cNvPr id="7" name="object 7"/>
            <p:cNvSpPr/>
            <p:nvPr/>
          </p:nvSpPr>
          <p:spPr>
            <a:xfrm>
              <a:off x="6181725" y="466724"/>
              <a:ext cx="5410200" cy="5924550"/>
            </a:xfrm>
            <a:custGeom>
              <a:avLst/>
              <a:gdLst/>
              <a:ahLst/>
              <a:cxnLst/>
              <a:rect l="l" t="t" r="r" b="b"/>
              <a:pathLst>
                <a:path w="5410200" h="5924550">
                  <a:moveTo>
                    <a:pt x="5238750" y="180975"/>
                  </a:moveTo>
                  <a:lnTo>
                    <a:pt x="171450" y="180975"/>
                  </a:lnTo>
                  <a:lnTo>
                    <a:pt x="171450" y="5743575"/>
                  </a:lnTo>
                  <a:lnTo>
                    <a:pt x="5238750" y="5743575"/>
                  </a:lnTo>
                  <a:lnTo>
                    <a:pt x="5238750" y="180975"/>
                  </a:lnTo>
                  <a:close/>
                </a:path>
                <a:path w="5410200" h="5924550">
                  <a:moveTo>
                    <a:pt x="5410200" y="0"/>
                  </a:moveTo>
                  <a:lnTo>
                    <a:pt x="5375275" y="0"/>
                  </a:lnTo>
                  <a:lnTo>
                    <a:pt x="5375275" y="34925"/>
                  </a:lnTo>
                  <a:lnTo>
                    <a:pt x="537527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5375275" y="34925"/>
                  </a:lnTo>
                  <a:lnTo>
                    <a:pt x="537527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5375275" y="5924550"/>
                  </a:lnTo>
                  <a:lnTo>
                    <a:pt x="5410200" y="5924550"/>
                  </a:lnTo>
                  <a:lnTo>
                    <a:pt x="5410200" y="5889625"/>
                  </a:lnTo>
                  <a:lnTo>
                    <a:pt x="5410200" y="34925"/>
                  </a:lnTo>
                  <a:lnTo>
                    <a:pt x="5410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10400" y="1123950"/>
              <a:ext cx="3762375" cy="46005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26380" y="23812"/>
            <a:ext cx="251650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5 </a:t>
            </a:r>
            <a:r>
              <a:rPr sz="2750" spc="-85" dirty="0">
                <a:solidFill>
                  <a:srgbClr val="000000"/>
                </a:solidFill>
                <a:latin typeface="Verdana"/>
                <a:cs typeface="Verdana"/>
              </a:rPr>
              <a:t>to</a:t>
            </a:r>
            <a:r>
              <a:rPr sz="2750" spc="-6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750" spc="-165" dirty="0">
                <a:solidFill>
                  <a:srgbClr val="000000"/>
                </a:solidFill>
                <a:latin typeface="Verdana"/>
                <a:cs typeface="Verdana"/>
              </a:rPr>
              <a:t>Year </a:t>
            </a:r>
            <a:r>
              <a:rPr sz="2750" spc="-140" dirty="0">
                <a:solidFill>
                  <a:srgbClr val="000000"/>
                </a:solidFill>
                <a:latin typeface="Verdana"/>
                <a:cs typeface="Verdana"/>
              </a:rPr>
              <a:t>6</a:t>
            </a:r>
            <a:endParaRPr sz="2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850" y="0"/>
            <a:ext cx="11487150" cy="6858000"/>
          </a:xfrm>
          <a:custGeom>
            <a:avLst/>
            <a:gdLst/>
            <a:ahLst/>
            <a:cxnLst/>
            <a:rect l="l" t="t" r="r" b="b"/>
            <a:pathLst>
              <a:path w="11487150" h="6858000">
                <a:moveTo>
                  <a:pt x="0" y="6858000"/>
                </a:moveTo>
                <a:lnTo>
                  <a:pt x="11487150" y="6858000"/>
                </a:lnTo>
                <a:lnTo>
                  <a:pt x="114871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6250" cy="6858000"/>
          </a:xfrm>
          <a:custGeom>
            <a:avLst/>
            <a:gdLst/>
            <a:ahLst/>
            <a:cxnLst/>
            <a:rect l="l" t="t" r="r" b="b"/>
            <a:pathLst>
              <a:path w="476250" h="6858000">
                <a:moveTo>
                  <a:pt x="0" y="6858000"/>
                </a:moveTo>
                <a:lnTo>
                  <a:pt x="476250" y="6858000"/>
                </a:lnTo>
                <a:lnTo>
                  <a:pt x="4762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25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962400" y="542861"/>
            <a:ext cx="4424680" cy="5786755"/>
            <a:chOff x="3962400" y="542861"/>
            <a:chExt cx="4424680" cy="5786755"/>
          </a:xfrm>
        </p:grpSpPr>
        <p:sp>
          <p:nvSpPr>
            <p:cNvPr id="6" name="object 6"/>
            <p:cNvSpPr/>
            <p:nvPr/>
          </p:nvSpPr>
          <p:spPr>
            <a:xfrm>
              <a:off x="3962400" y="542861"/>
              <a:ext cx="4424426" cy="57865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24325" y="704849"/>
              <a:ext cx="4038600" cy="5400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60825" y="641349"/>
              <a:ext cx="4165600" cy="5527675"/>
            </a:xfrm>
            <a:custGeom>
              <a:avLst/>
              <a:gdLst/>
              <a:ahLst/>
              <a:cxnLst/>
              <a:rect l="l" t="t" r="r" b="b"/>
              <a:pathLst>
                <a:path w="4165600" h="5527675">
                  <a:moveTo>
                    <a:pt x="0" y="5527675"/>
                  </a:moveTo>
                  <a:lnTo>
                    <a:pt x="4165600" y="5527675"/>
                  </a:lnTo>
                  <a:lnTo>
                    <a:pt x="4165600" y="0"/>
                  </a:lnTo>
                  <a:lnTo>
                    <a:pt x="0" y="0"/>
                  </a:lnTo>
                  <a:lnTo>
                    <a:pt x="0" y="5527675"/>
                  </a:lnTo>
                  <a:close/>
                </a:path>
              </a:pathLst>
            </a:custGeom>
            <a:ln w="1270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66725" y="466725"/>
            <a:ext cx="11258550" cy="5924550"/>
            <a:chOff x="466725" y="466725"/>
            <a:chExt cx="11258550" cy="5924550"/>
          </a:xfrm>
        </p:grpSpPr>
        <p:sp>
          <p:nvSpPr>
            <p:cNvPr id="4" name="object 4"/>
            <p:cNvSpPr/>
            <p:nvPr/>
          </p:nvSpPr>
          <p:spPr>
            <a:xfrm>
              <a:off x="466725" y="466724"/>
              <a:ext cx="11258550" cy="5924550"/>
            </a:xfrm>
            <a:custGeom>
              <a:avLst/>
              <a:gdLst/>
              <a:ahLst/>
              <a:cxnLst/>
              <a:rect l="l" t="t" r="r" b="b"/>
              <a:pathLst>
                <a:path w="11258550" h="5924550">
                  <a:moveTo>
                    <a:pt x="11077575" y="180975"/>
                  </a:moveTo>
                  <a:lnTo>
                    <a:pt x="180975" y="180975"/>
                  </a:lnTo>
                  <a:lnTo>
                    <a:pt x="180975" y="5743575"/>
                  </a:lnTo>
                  <a:lnTo>
                    <a:pt x="11077575" y="5743575"/>
                  </a:lnTo>
                  <a:lnTo>
                    <a:pt x="11077575" y="180975"/>
                  </a:lnTo>
                  <a:close/>
                </a:path>
                <a:path w="11258550" h="5924550">
                  <a:moveTo>
                    <a:pt x="11258550" y="0"/>
                  </a:moveTo>
                  <a:lnTo>
                    <a:pt x="11223625" y="0"/>
                  </a:lnTo>
                  <a:lnTo>
                    <a:pt x="11223625" y="34925"/>
                  </a:lnTo>
                  <a:lnTo>
                    <a:pt x="11223625" y="5889625"/>
                  </a:lnTo>
                  <a:lnTo>
                    <a:pt x="34925" y="5889625"/>
                  </a:lnTo>
                  <a:lnTo>
                    <a:pt x="34925" y="34925"/>
                  </a:lnTo>
                  <a:lnTo>
                    <a:pt x="11223625" y="34925"/>
                  </a:lnTo>
                  <a:lnTo>
                    <a:pt x="11223625" y="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34925"/>
                  </a:lnTo>
                  <a:lnTo>
                    <a:pt x="0" y="5889625"/>
                  </a:lnTo>
                  <a:lnTo>
                    <a:pt x="0" y="5924550"/>
                  </a:lnTo>
                  <a:lnTo>
                    <a:pt x="34925" y="5924550"/>
                  </a:lnTo>
                  <a:lnTo>
                    <a:pt x="11223625" y="5924550"/>
                  </a:lnTo>
                  <a:lnTo>
                    <a:pt x="11258550" y="5924550"/>
                  </a:lnTo>
                  <a:lnTo>
                    <a:pt x="11258550" y="5889625"/>
                  </a:lnTo>
                  <a:lnTo>
                    <a:pt x="11258550" y="34925"/>
                  </a:lnTo>
                  <a:lnTo>
                    <a:pt x="11258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71975" y="1123950"/>
              <a:ext cx="3448050" cy="46005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80</Words>
  <Application>Microsoft Office PowerPoint</Application>
  <PresentationFormat>Widescreen</PresentationFormat>
  <Paragraphs>13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Calibri</vt:lpstr>
      <vt:lpstr>Courier New</vt:lpstr>
      <vt:lpstr>Trebuchet MS</vt:lpstr>
      <vt:lpstr>Verdana</vt:lpstr>
      <vt:lpstr>Office Theme</vt:lpstr>
      <vt:lpstr>Burlington Junior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4 – Progression examples.</vt:lpstr>
      <vt:lpstr>PowerPoint Presentation</vt:lpstr>
      <vt:lpstr>Progress….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5</vt:lpstr>
      <vt:lpstr>PowerPoint Presentation</vt:lpstr>
      <vt:lpstr>PowerPoint Presentation</vt:lpstr>
      <vt:lpstr>PowerPoint Presentation</vt:lpstr>
      <vt:lpstr>Progress over five lessons.</vt:lpstr>
      <vt:lpstr>PowerPoint Presentation</vt:lpstr>
      <vt:lpstr>Developing and refining drawing skills.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6</vt:lpstr>
      <vt:lpstr>PowerPoint Presentation</vt:lpstr>
      <vt:lpstr>PowerPoint Presentation</vt:lpstr>
      <vt:lpstr>PowerPoint Presentation</vt:lpstr>
      <vt:lpstr>Progress…</vt:lpstr>
      <vt:lpstr>PowerPoint Presentation</vt:lpstr>
      <vt:lpstr>PowerPoint Presentation</vt:lpstr>
      <vt:lpstr>PowerPoint Presentation</vt:lpstr>
      <vt:lpstr>PowerPoint Presentation</vt:lpstr>
      <vt:lpstr>Year 5 to Year 6</vt:lpstr>
      <vt:lpstr>PowerPoint Presentation</vt:lpstr>
      <vt:lpstr>PowerPoint Presentation</vt:lpstr>
      <vt:lpstr>Year 5 to Year 6</vt:lpstr>
      <vt:lpstr>Year 5 to Year 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Burlington Junior School</dc:title>
  <dc:creator>Mrs Parcell</dc:creator>
  <cp:lastModifiedBy>Mrs Parcell</cp:lastModifiedBy>
  <cp:revision>3</cp:revision>
  <dcterms:created xsi:type="dcterms:W3CDTF">2021-07-15T14:50:55Z</dcterms:created>
  <dcterms:modified xsi:type="dcterms:W3CDTF">2021-07-15T14:54:31Z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2021-07-15T00:00:00Z</vt:filetime>
  </property>
  <property fmtid="{D5CDD505-2E9C-101B-9397-08002B2CF9AE}" pid="3" name="LastSaved">
    <vt:filetime>2021-07-15T00:00:00Z</vt:filetime>
  </property>
</Properties>
</file>